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720" r:id="rId4"/>
  </p:sldMasterIdLst>
  <p:notesMasterIdLst>
    <p:notesMasterId r:id="rId27"/>
  </p:notesMasterIdLst>
  <p:sldIdLst>
    <p:sldId id="348" r:id="rId5"/>
    <p:sldId id="356" r:id="rId6"/>
    <p:sldId id="367" r:id="rId7"/>
    <p:sldId id="302" r:id="rId8"/>
    <p:sldId id="355" r:id="rId9"/>
    <p:sldId id="346" r:id="rId10"/>
    <p:sldId id="361" r:id="rId11"/>
    <p:sldId id="365" r:id="rId12"/>
    <p:sldId id="401" r:id="rId13"/>
    <p:sldId id="364" r:id="rId14"/>
    <p:sldId id="363" r:id="rId15"/>
    <p:sldId id="362" r:id="rId16"/>
    <p:sldId id="358" r:id="rId17"/>
    <p:sldId id="404" r:id="rId18"/>
    <p:sldId id="406" r:id="rId19"/>
    <p:sldId id="405" r:id="rId20"/>
    <p:sldId id="261" r:id="rId21"/>
    <p:sldId id="381" r:id="rId22"/>
    <p:sldId id="382" r:id="rId23"/>
    <p:sldId id="366" r:id="rId24"/>
    <p:sldId id="263" r:id="rId25"/>
    <p:sldId id="383" r:id="rId26"/>
  </p:sldIdLst>
  <p:sldSz cx="12192000" cy="6858000"/>
  <p:notesSz cx="6858000" cy="9144000"/>
  <p:embeddedFontLst>
    <p:embeddedFont>
      <p:font typeface="Century Gothic" panose="020B0502020202020204" pitchFamily="34" charset="0"/>
      <p:regular r:id="rId28"/>
      <p:bold r:id="rId29"/>
      <p:italic r:id="rId30"/>
      <p:boldItalic r:id="rId31"/>
    </p:embeddedFont>
    <p:embeddedFont>
      <p:font typeface="Georgia" panose="02040502050405020303" pitchFamily="18" charset="0"/>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37" roundtripDataSignature="AMtx7mgvrPx73YScFrDPcgFGkuWFG0DKZQ=="/>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3B521E6-CA65-84DE-3B3D-4F64CFAAC864}" name="Samina Rashid" initials="SR" userId="S::s.rashid@arkvictoria.org::f7c9a806-66ff-4933-b51c-0e38c676f548"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Hannah Cooper" initials="HC" lastIdx="2" clrIdx="0">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1003AD7-F4A1-4F8F-88A3-68FBCAAE4ED5}" v="151" dt="2024-04-14T18:36:47.188"/>
  </p1510:revLst>
</p1510:revInfo>
</file>

<file path=ppt/tableStyles.xml><?xml version="1.0" encoding="utf-8"?>
<a:tblStyleLst xmlns:a="http://schemas.openxmlformats.org/drawingml/2006/main" def="{14675A5D-3E92-40A4-9D49-A050765667A4}">
  <a:tblStyle styleId="{14675A5D-3E92-40A4-9D49-A050765667A4}"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76"/>
    <p:restoredTop sz="66395"/>
  </p:normalViewPr>
  <p:slideViewPr>
    <p:cSldViewPr snapToGrid="0" snapToObjects="1">
      <p:cViewPr varScale="1">
        <p:scale>
          <a:sx n="78" d="100"/>
          <a:sy n="78" d="100"/>
        </p:scale>
        <p:origin x="47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font" Target="fonts/font7.fntdata"/><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2.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5.fntdata"/><Relationship Id="rId37" Type="http://customschemas.google.com/relationships/presentationmetadata" Target="metadata"/><Relationship Id="rId40" Type="http://schemas.openxmlformats.org/officeDocument/2006/relationships/viewProps" Target="viewProps.xml"/><Relationship Id="rId45"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1.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4.fntdata"/><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6.fntdata"/><Relationship Id="rId38"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anna Scouler" userId="da2978bb-3a89-42a2-b6f4-686f2140a0cc" providerId="ADAL" clId="{3532917A-AD8E-6B4F-A6AD-7B802379A7FB}"/>
    <pc:docChg chg="undo custSel addSld delSld modSld modMainMaster">
      <pc:chgData name="Joanna Scouler" userId="da2978bb-3a89-42a2-b6f4-686f2140a0cc" providerId="ADAL" clId="{3532917A-AD8E-6B4F-A6AD-7B802379A7FB}" dt="2022-05-18T09:10:21.676" v="83"/>
      <pc:docMkLst>
        <pc:docMk/>
      </pc:docMkLst>
      <pc:sldChg chg="modSp">
        <pc:chgData name="Joanna Scouler" userId="da2978bb-3a89-42a2-b6f4-686f2140a0cc" providerId="ADAL" clId="{3532917A-AD8E-6B4F-A6AD-7B802379A7FB}" dt="2022-04-27T08:18:25.756" v="6"/>
        <pc:sldMkLst>
          <pc:docMk/>
          <pc:sldMk cId="0" sldId="261"/>
        </pc:sldMkLst>
        <pc:spChg chg="mod">
          <ac:chgData name="Joanna Scouler" userId="da2978bb-3a89-42a2-b6f4-686f2140a0cc" providerId="ADAL" clId="{3532917A-AD8E-6B4F-A6AD-7B802379A7FB}" dt="2022-04-27T08:18:25.756" v="6"/>
          <ac:spMkLst>
            <pc:docMk/>
            <pc:sldMk cId="0" sldId="261"/>
            <ac:spMk id="2" creationId="{577A3C23-F094-1440-BBA9-29542B2D9D19}"/>
          </ac:spMkLst>
        </pc:spChg>
      </pc:sldChg>
      <pc:sldChg chg="modSp mod modNotesTx">
        <pc:chgData name="Joanna Scouler" userId="da2978bb-3a89-42a2-b6f4-686f2140a0cc" providerId="ADAL" clId="{3532917A-AD8E-6B4F-A6AD-7B802379A7FB}" dt="2022-04-27T08:22:37.857" v="76" actId="1036"/>
        <pc:sldMkLst>
          <pc:docMk/>
          <pc:sldMk cId="0" sldId="263"/>
        </pc:sldMkLst>
        <pc:spChg chg="mod">
          <ac:chgData name="Joanna Scouler" userId="da2978bb-3a89-42a2-b6f4-686f2140a0cc" providerId="ADAL" clId="{3532917A-AD8E-6B4F-A6AD-7B802379A7FB}" dt="2022-04-27T08:22:37.857" v="76" actId="1036"/>
          <ac:spMkLst>
            <pc:docMk/>
            <pc:sldMk cId="0" sldId="263"/>
            <ac:spMk id="6" creationId="{AD3CE2A0-FE1E-E54D-94F7-6F8DB78479E1}"/>
          </ac:spMkLst>
        </pc:spChg>
        <pc:spChg chg="mod">
          <ac:chgData name="Joanna Scouler" userId="da2978bb-3a89-42a2-b6f4-686f2140a0cc" providerId="ADAL" clId="{3532917A-AD8E-6B4F-A6AD-7B802379A7FB}" dt="2022-04-27T08:22:37.857" v="76" actId="1036"/>
          <ac:spMkLst>
            <pc:docMk/>
            <pc:sldMk cId="0" sldId="263"/>
            <ac:spMk id="7" creationId="{AD3CE2A0-FE1E-E54D-94F7-6F8DB78479E1}"/>
          </ac:spMkLst>
        </pc:spChg>
        <pc:spChg chg="mod">
          <ac:chgData name="Joanna Scouler" userId="da2978bb-3a89-42a2-b6f4-686f2140a0cc" providerId="ADAL" clId="{3532917A-AD8E-6B4F-A6AD-7B802379A7FB}" dt="2022-04-27T08:22:37.857" v="76" actId="1036"/>
          <ac:spMkLst>
            <pc:docMk/>
            <pc:sldMk cId="0" sldId="263"/>
            <ac:spMk id="8" creationId="{AD3CE2A0-FE1E-E54D-94F7-6F8DB78479E1}"/>
          </ac:spMkLst>
        </pc:spChg>
      </pc:sldChg>
      <pc:sldChg chg="modSp">
        <pc:chgData name="Joanna Scouler" userId="da2978bb-3a89-42a2-b6f4-686f2140a0cc" providerId="ADAL" clId="{3532917A-AD8E-6B4F-A6AD-7B802379A7FB}" dt="2022-04-27T08:18:25.756" v="6"/>
        <pc:sldMkLst>
          <pc:docMk/>
          <pc:sldMk cId="2965238759" sldId="300"/>
        </pc:sldMkLst>
        <pc:spChg chg="mod">
          <ac:chgData name="Joanna Scouler" userId="da2978bb-3a89-42a2-b6f4-686f2140a0cc" providerId="ADAL" clId="{3532917A-AD8E-6B4F-A6AD-7B802379A7FB}" dt="2022-04-27T08:18:25.756" v="6"/>
          <ac:spMkLst>
            <pc:docMk/>
            <pc:sldMk cId="2965238759" sldId="300"/>
            <ac:spMk id="2" creationId="{F10F0A34-8226-A241-BB87-E02C0E43B851}"/>
          </ac:spMkLst>
        </pc:spChg>
      </pc:sldChg>
      <pc:sldChg chg="modSp mod">
        <pc:chgData name="Joanna Scouler" userId="da2978bb-3a89-42a2-b6f4-686f2140a0cc" providerId="ADAL" clId="{3532917A-AD8E-6B4F-A6AD-7B802379A7FB}" dt="2022-04-27T08:19:25.769" v="43" actId="20577"/>
        <pc:sldMkLst>
          <pc:docMk/>
          <pc:sldMk cId="3268269971" sldId="302"/>
        </pc:sldMkLst>
        <pc:spChg chg="mod">
          <ac:chgData name="Joanna Scouler" userId="da2978bb-3a89-42a2-b6f4-686f2140a0cc" providerId="ADAL" clId="{3532917A-AD8E-6B4F-A6AD-7B802379A7FB}" dt="2022-04-27T08:19:13.803" v="31" actId="1036"/>
          <ac:spMkLst>
            <pc:docMk/>
            <pc:sldMk cId="3268269971" sldId="302"/>
            <ac:spMk id="3" creationId="{93A752CD-D21D-0342-A8A9-923DAD2939EC}"/>
          </ac:spMkLst>
        </pc:spChg>
        <pc:spChg chg="mod">
          <ac:chgData name="Joanna Scouler" userId="da2978bb-3a89-42a2-b6f4-686f2140a0cc" providerId="ADAL" clId="{3532917A-AD8E-6B4F-A6AD-7B802379A7FB}" dt="2022-04-27T08:19:17.233" v="35" actId="20577"/>
          <ac:spMkLst>
            <pc:docMk/>
            <pc:sldMk cId="3268269971" sldId="302"/>
            <ac:spMk id="10" creationId="{2F026DB8-1065-1A45-8B08-9355B2FDC6CB}"/>
          </ac:spMkLst>
        </pc:spChg>
        <pc:spChg chg="mod">
          <ac:chgData name="Joanna Scouler" userId="da2978bb-3a89-42a2-b6f4-686f2140a0cc" providerId="ADAL" clId="{3532917A-AD8E-6B4F-A6AD-7B802379A7FB}" dt="2022-04-27T08:19:19.549" v="37" actId="20577"/>
          <ac:spMkLst>
            <pc:docMk/>
            <pc:sldMk cId="3268269971" sldId="302"/>
            <ac:spMk id="11" creationId="{B71DA1F9-DF70-1348-ACCD-F308A157BD9D}"/>
          </ac:spMkLst>
        </pc:spChg>
        <pc:spChg chg="mod">
          <ac:chgData name="Joanna Scouler" userId="da2978bb-3a89-42a2-b6f4-686f2140a0cc" providerId="ADAL" clId="{3532917A-AD8E-6B4F-A6AD-7B802379A7FB}" dt="2022-04-27T08:19:25.769" v="43" actId="20577"/>
          <ac:spMkLst>
            <pc:docMk/>
            <pc:sldMk cId="3268269971" sldId="302"/>
            <ac:spMk id="12" creationId="{64E4AF74-2F3B-4C49-8806-A730782D0DD0}"/>
          </ac:spMkLst>
        </pc:spChg>
        <pc:spChg chg="mod">
          <ac:chgData name="Joanna Scouler" userId="da2978bb-3a89-42a2-b6f4-686f2140a0cc" providerId="ADAL" clId="{3532917A-AD8E-6B4F-A6AD-7B802379A7FB}" dt="2022-04-27T08:19:21.833" v="39" actId="20577"/>
          <ac:spMkLst>
            <pc:docMk/>
            <pc:sldMk cId="3268269971" sldId="302"/>
            <ac:spMk id="13" creationId="{75F54CD0-5B0C-9743-8388-E76818899379}"/>
          </ac:spMkLst>
        </pc:spChg>
        <pc:spChg chg="mod">
          <ac:chgData name="Joanna Scouler" userId="da2978bb-3a89-42a2-b6f4-686f2140a0cc" providerId="ADAL" clId="{3532917A-AD8E-6B4F-A6AD-7B802379A7FB}" dt="2022-04-27T08:19:23.563" v="41" actId="20577"/>
          <ac:spMkLst>
            <pc:docMk/>
            <pc:sldMk cId="3268269971" sldId="302"/>
            <ac:spMk id="14" creationId="{84BD781F-C668-E74C-85D0-5DDA3BE27B7F}"/>
          </ac:spMkLst>
        </pc:spChg>
        <pc:spChg chg="mod">
          <ac:chgData name="Joanna Scouler" userId="da2978bb-3a89-42a2-b6f4-686f2140a0cc" providerId="ADAL" clId="{3532917A-AD8E-6B4F-A6AD-7B802379A7FB}" dt="2022-04-27T08:19:15.557" v="33" actId="20577"/>
          <ac:spMkLst>
            <pc:docMk/>
            <pc:sldMk cId="3268269971" sldId="302"/>
            <ac:spMk id="15" creationId="{3743B4BE-5CB7-F14B-9620-8B20D1CED962}"/>
          </ac:spMkLst>
        </pc:spChg>
      </pc:sldChg>
      <pc:sldChg chg="addSp delSp modSp mod modClrScheme chgLayout">
        <pc:chgData name="Joanna Scouler" userId="da2978bb-3a89-42a2-b6f4-686f2140a0cc" providerId="ADAL" clId="{3532917A-AD8E-6B4F-A6AD-7B802379A7FB}" dt="2022-04-27T08:21:01.241" v="54" actId="478"/>
        <pc:sldMkLst>
          <pc:docMk/>
          <pc:sldMk cId="462219962" sldId="346"/>
        </pc:sldMkLst>
        <pc:spChg chg="add del mod ord">
          <ac:chgData name="Joanna Scouler" userId="da2978bb-3a89-42a2-b6f4-686f2140a0cc" providerId="ADAL" clId="{3532917A-AD8E-6B4F-A6AD-7B802379A7FB}" dt="2022-04-27T08:20:59.345" v="53" actId="700"/>
          <ac:spMkLst>
            <pc:docMk/>
            <pc:sldMk cId="462219962" sldId="346"/>
            <ac:spMk id="2" creationId="{C35B09C4-8F0B-36AB-5D35-31B1CA3E413A}"/>
          </ac:spMkLst>
        </pc:spChg>
        <pc:spChg chg="add del mod ord">
          <ac:chgData name="Joanna Scouler" userId="da2978bb-3a89-42a2-b6f4-686f2140a0cc" providerId="ADAL" clId="{3532917A-AD8E-6B4F-A6AD-7B802379A7FB}" dt="2022-04-27T08:21:01.241" v="54" actId="478"/>
          <ac:spMkLst>
            <pc:docMk/>
            <pc:sldMk cId="462219962" sldId="346"/>
            <ac:spMk id="3" creationId="{B6843E2F-7273-4599-43BD-45C8828441CB}"/>
          </ac:spMkLst>
        </pc:spChg>
      </pc:sldChg>
      <pc:sldChg chg="del">
        <pc:chgData name="Joanna Scouler" userId="da2978bb-3a89-42a2-b6f4-686f2140a0cc" providerId="ADAL" clId="{3532917A-AD8E-6B4F-A6AD-7B802379A7FB}" dt="2022-04-27T08:19:04.661" v="26" actId="2696"/>
        <pc:sldMkLst>
          <pc:docMk/>
          <pc:sldMk cId="339849019" sldId="349"/>
        </pc:sldMkLst>
      </pc:sldChg>
      <pc:sldChg chg="modSp mod">
        <pc:chgData name="Joanna Scouler" userId="da2978bb-3a89-42a2-b6f4-686f2140a0cc" providerId="ADAL" clId="{3532917A-AD8E-6B4F-A6AD-7B802379A7FB}" dt="2022-04-27T08:19:33.124" v="49" actId="1036"/>
        <pc:sldMkLst>
          <pc:docMk/>
          <pc:sldMk cId="810804710" sldId="355"/>
        </pc:sldMkLst>
        <pc:picChg chg="mod">
          <ac:chgData name="Joanna Scouler" userId="da2978bb-3a89-42a2-b6f4-686f2140a0cc" providerId="ADAL" clId="{3532917A-AD8E-6B4F-A6AD-7B802379A7FB}" dt="2022-04-27T08:19:33.124" v="49" actId="1036"/>
          <ac:picMkLst>
            <pc:docMk/>
            <pc:sldMk cId="810804710" sldId="355"/>
            <ac:picMk id="5" creationId="{40C505FC-F6AC-6B4F-BEF4-B34171ADFDA0}"/>
          </ac:picMkLst>
        </pc:picChg>
      </pc:sldChg>
      <pc:sldChg chg="delSp modSp mod">
        <pc:chgData name="Joanna Scouler" userId="da2978bb-3a89-42a2-b6f4-686f2140a0cc" providerId="ADAL" clId="{3532917A-AD8E-6B4F-A6AD-7B802379A7FB}" dt="2022-04-27T09:50:49.614" v="80" actId="1076"/>
        <pc:sldMkLst>
          <pc:docMk/>
          <pc:sldMk cId="197941128" sldId="356"/>
        </pc:sldMkLst>
        <pc:spChg chg="del">
          <ac:chgData name="Joanna Scouler" userId="da2978bb-3a89-42a2-b6f4-686f2140a0cc" providerId="ADAL" clId="{3532917A-AD8E-6B4F-A6AD-7B802379A7FB}" dt="2022-04-27T09:50:44.923" v="77" actId="478"/>
          <ac:spMkLst>
            <pc:docMk/>
            <pc:sldMk cId="197941128" sldId="356"/>
            <ac:spMk id="3" creationId="{47726782-096A-B048-B594-08386BF97B0F}"/>
          </ac:spMkLst>
        </pc:spChg>
        <pc:spChg chg="mod">
          <ac:chgData name="Joanna Scouler" userId="da2978bb-3a89-42a2-b6f4-686f2140a0cc" providerId="ADAL" clId="{3532917A-AD8E-6B4F-A6AD-7B802379A7FB}" dt="2022-04-27T08:18:08.730" v="5" actId="113"/>
          <ac:spMkLst>
            <pc:docMk/>
            <pc:sldMk cId="197941128" sldId="356"/>
            <ac:spMk id="4" creationId="{4D02FA54-9C23-DC42-A6D5-F45ACD54C69A}"/>
          </ac:spMkLst>
        </pc:spChg>
        <pc:spChg chg="mod">
          <ac:chgData name="Joanna Scouler" userId="da2978bb-3a89-42a2-b6f4-686f2140a0cc" providerId="ADAL" clId="{3532917A-AD8E-6B4F-A6AD-7B802379A7FB}" dt="2022-04-27T08:18:03.728" v="3" actId="207"/>
          <ac:spMkLst>
            <pc:docMk/>
            <pc:sldMk cId="197941128" sldId="356"/>
            <ac:spMk id="5" creationId="{AC870F32-9A5E-0A4A-80AC-8A2B5E83E612}"/>
          </ac:spMkLst>
        </pc:spChg>
        <pc:spChg chg="mod">
          <ac:chgData name="Joanna Scouler" userId="da2978bb-3a89-42a2-b6f4-686f2140a0cc" providerId="ADAL" clId="{3532917A-AD8E-6B4F-A6AD-7B802379A7FB}" dt="2022-04-27T08:18:08.730" v="5" actId="113"/>
          <ac:spMkLst>
            <pc:docMk/>
            <pc:sldMk cId="197941128" sldId="356"/>
            <ac:spMk id="6" creationId="{A14B7350-08BE-4445-BBE9-A5DE0BB5C131}"/>
          </ac:spMkLst>
        </pc:spChg>
        <pc:spChg chg="mod">
          <ac:chgData name="Joanna Scouler" userId="da2978bb-3a89-42a2-b6f4-686f2140a0cc" providerId="ADAL" clId="{3532917A-AD8E-6B4F-A6AD-7B802379A7FB}" dt="2022-04-27T08:18:08.730" v="5" actId="113"/>
          <ac:spMkLst>
            <pc:docMk/>
            <pc:sldMk cId="197941128" sldId="356"/>
            <ac:spMk id="94" creationId="{00000000-0000-0000-0000-000000000000}"/>
          </ac:spMkLst>
        </pc:spChg>
        <pc:spChg chg="mod">
          <ac:chgData name="Joanna Scouler" userId="da2978bb-3a89-42a2-b6f4-686f2140a0cc" providerId="ADAL" clId="{3532917A-AD8E-6B4F-A6AD-7B802379A7FB}" dt="2022-04-27T08:18:08.730" v="5" actId="113"/>
          <ac:spMkLst>
            <pc:docMk/>
            <pc:sldMk cId="197941128" sldId="356"/>
            <ac:spMk id="95" creationId="{00000000-0000-0000-0000-000000000000}"/>
          </ac:spMkLst>
        </pc:spChg>
        <pc:spChg chg="mod">
          <ac:chgData name="Joanna Scouler" userId="da2978bb-3a89-42a2-b6f4-686f2140a0cc" providerId="ADAL" clId="{3532917A-AD8E-6B4F-A6AD-7B802379A7FB}" dt="2022-04-27T08:18:08.730" v="5" actId="113"/>
          <ac:spMkLst>
            <pc:docMk/>
            <pc:sldMk cId="197941128" sldId="356"/>
            <ac:spMk id="96" creationId="{00000000-0000-0000-0000-000000000000}"/>
          </ac:spMkLst>
        </pc:spChg>
        <pc:picChg chg="mod">
          <ac:chgData name="Joanna Scouler" userId="da2978bb-3a89-42a2-b6f4-686f2140a0cc" providerId="ADAL" clId="{3532917A-AD8E-6B4F-A6AD-7B802379A7FB}" dt="2022-04-27T09:50:49.614" v="80" actId="1076"/>
          <ac:picMkLst>
            <pc:docMk/>
            <pc:sldMk cId="197941128" sldId="356"/>
            <ac:picMk id="8" creationId="{407C16BB-7488-FD43-8153-4D9C949D74C9}"/>
          </ac:picMkLst>
        </pc:picChg>
        <pc:cxnChg chg="mod">
          <ac:chgData name="Joanna Scouler" userId="da2978bb-3a89-42a2-b6f4-686f2140a0cc" providerId="ADAL" clId="{3532917A-AD8E-6B4F-A6AD-7B802379A7FB}" dt="2022-04-27T08:17:58.860" v="2" actId="208"/>
          <ac:cxnSpMkLst>
            <pc:docMk/>
            <pc:sldMk cId="197941128" sldId="356"/>
            <ac:cxnSpMk id="9" creationId="{97C0D655-186E-F04B-ABBB-8A42991FA70F}"/>
          </ac:cxnSpMkLst>
        </pc:cxnChg>
        <pc:cxnChg chg="mod">
          <ac:chgData name="Joanna Scouler" userId="da2978bb-3a89-42a2-b6f4-686f2140a0cc" providerId="ADAL" clId="{3532917A-AD8E-6B4F-A6AD-7B802379A7FB}" dt="2022-04-27T08:17:56.444" v="1" actId="208"/>
          <ac:cxnSpMkLst>
            <pc:docMk/>
            <pc:sldMk cId="197941128" sldId="356"/>
            <ac:cxnSpMk id="16" creationId="{C52A642F-864A-1E40-963D-3B3A4FFBEEED}"/>
          </ac:cxnSpMkLst>
        </pc:cxnChg>
        <pc:cxnChg chg="mod">
          <ac:chgData name="Joanna Scouler" userId="da2978bb-3a89-42a2-b6f4-686f2140a0cc" providerId="ADAL" clId="{3532917A-AD8E-6B4F-A6AD-7B802379A7FB}" dt="2022-04-27T08:17:49.748" v="0" actId="208"/>
          <ac:cxnSpMkLst>
            <pc:docMk/>
            <pc:sldMk cId="197941128" sldId="356"/>
            <ac:cxnSpMk id="18" creationId="{EC5159CE-7E61-3145-A084-CB06CBD62676}"/>
          </ac:cxnSpMkLst>
        </pc:cxnChg>
      </pc:sldChg>
      <pc:sldChg chg="modSp">
        <pc:chgData name="Joanna Scouler" userId="da2978bb-3a89-42a2-b6f4-686f2140a0cc" providerId="ADAL" clId="{3532917A-AD8E-6B4F-A6AD-7B802379A7FB}" dt="2022-04-27T08:18:25.756" v="6"/>
        <pc:sldMkLst>
          <pc:docMk/>
          <pc:sldMk cId="1792173680" sldId="358"/>
        </pc:sldMkLst>
        <pc:spChg chg="mod">
          <ac:chgData name="Joanna Scouler" userId="da2978bb-3a89-42a2-b6f4-686f2140a0cc" providerId="ADAL" clId="{3532917A-AD8E-6B4F-A6AD-7B802379A7FB}" dt="2022-04-27T08:18:25.756" v="6"/>
          <ac:spMkLst>
            <pc:docMk/>
            <pc:sldMk cId="1792173680" sldId="358"/>
            <ac:spMk id="2" creationId="{20135A18-3C21-B348-A5EE-9D7CF186416E}"/>
          </ac:spMkLst>
        </pc:spChg>
      </pc:sldChg>
      <pc:sldChg chg="modSp mod modClrScheme chgLayout">
        <pc:chgData name="Joanna Scouler" userId="da2978bb-3a89-42a2-b6f4-686f2140a0cc" providerId="ADAL" clId="{3532917A-AD8E-6B4F-A6AD-7B802379A7FB}" dt="2022-04-27T08:21:06.934" v="55" actId="700"/>
        <pc:sldMkLst>
          <pc:docMk/>
          <pc:sldMk cId="3395249952" sldId="361"/>
        </pc:sldMkLst>
        <pc:spChg chg="mod ord">
          <ac:chgData name="Joanna Scouler" userId="da2978bb-3a89-42a2-b6f4-686f2140a0cc" providerId="ADAL" clId="{3532917A-AD8E-6B4F-A6AD-7B802379A7FB}" dt="2022-04-27T08:21:06.934" v="55" actId="700"/>
          <ac:spMkLst>
            <pc:docMk/>
            <pc:sldMk cId="3395249952" sldId="361"/>
            <ac:spMk id="2" creationId="{62632842-27A5-8D4C-9EE7-5E78768556D0}"/>
          </ac:spMkLst>
        </pc:spChg>
      </pc:sldChg>
      <pc:sldChg chg="addSp delSp modSp mod">
        <pc:chgData name="Joanna Scouler" userId="da2978bb-3a89-42a2-b6f4-686f2140a0cc" providerId="ADAL" clId="{3532917A-AD8E-6B4F-A6AD-7B802379A7FB}" dt="2022-04-27T08:21:57.143" v="64"/>
        <pc:sldMkLst>
          <pc:docMk/>
          <pc:sldMk cId="3109702971" sldId="362"/>
        </pc:sldMkLst>
        <pc:spChg chg="mod">
          <ac:chgData name="Joanna Scouler" userId="da2978bb-3a89-42a2-b6f4-686f2140a0cc" providerId="ADAL" clId="{3532917A-AD8E-6B4F-A6AD-7B802379A7FB}" dt="2022-04-27T08:18:25.756" v="6"/>
          <ac:spMkLst>
            <pc:docMk/>
            <pc:sldMk cId="3109702971" sldId="362"/>
            <ac:spMk id="2" creationId="{7A7E7E8E-EA8D-764C-9982-3896A5EE09C6}"/>
          </ac:spMkLst>
        </pc:spChg>
        <pc:spChg chg="add del mod">
          <ac:chgData name="Joanna Scouler" userId="da2978bb-3a89-42a2-b6f4-686f2140a0cc" providerId="ADAL" clId="{3532917A-AD8E-6B4F-A6AD-7B802379A7FB}" dt="2022-04-27T08:21:57.143" v="64"/>
          <ac:spMkLst>
            <pc:docMk/>
            <pc:sldMk cId="3109702971" sldId="362"/>
            <ac:spMk id="25" creationId="{DEA01C23-3BC2-92E3-0561-2F6F0759E222}"/>
          </ac:spMkLst>
        </pc:spChg>
      </pc:sldChg>
      <pc:sldChg chg="modSp mod modClrScheme chgLayout">
        <pc:chgData name="Joanna Scouler" userId="da2978bb-3a89-42a2-b6f4-686f2140a0cc" providerId="ADAL" clId="{3532917A-AD8E-6B4F-A6AD-7B802379A7FB}" dt="2022-04-27T08:21:25.616" v="57" actId="2711"/>
        <pc:sldMkLst>
          <pc:docMk/>
          <pc:sldMk cId="1693855246" sldId="363"/>
        </pc:sldMkLst>
        <pc:spChg chg="mod ord">
          <ac:chgData name="Joanna Scouler" userId="da2978bb-3a89-42a2-b6f4-686f2140a0cc" providerId="ADAL" clId="{3532917A-AD8E-6B4F-A6AD-7B802379A7FB}" dt="2022-04-27T08:21:19.865" v="56" actId="700"/>
          <ac:spMkLst>
            <pc:docMk/>
            <pc:sldMk cId="1693855246" sldId="363"/>
            <ac:spMk id="7" creationId="{9156D6B8-5221-6440-BF86-B28478A60D9E}"/>
          </ac:spMkLst>
        </pc:spChg>
        <pc:spChg chg="mod">
          <ac:chgData name="Joanna Scouler" userId="da2978bb-3a89-42a2-b6f4-686f2140a0cc" providerId="ADAL" clId="{3532917A-AD8E-6B4F-A6AD-7B802379A7FB}" dt="2022-04-27T08:21:25.616" v="57" actId="2711"/>
          <ac:spMkLst>
            <pc:docMk/>
            <pc:sldMk cId="1693855246" sldId="363"/>
            <ac:spMk id="10" creationId="{A5F6ECA7-A2A0-664C-9049-BED8FB261A5A}"/>
          </ac:spMkLst>
        </pc:spChg>
      </pc:sldChg>
      <pc:sldChg chg="modSp">
        <pc:chgData name="Joanna Scouler" userId="da2978bb-3a89-42a2-b6f4-686f2140a0cc" providerId="ADAL" clId="{3532917A-AD8E-6B4F-A6AD-7B802379A7FB}" dt="2022-04-27T08:18:25.756" v="6"/>
        <pc:sldMkLst>
          <pc:docMk/>
          <pc:sldMk cId="0" sldId="364"/>
        </pc:sldMkLst>
        <pc:spChg chg="mod">
          <ac:chgData name="Joanna Scouler" userId="da2978bb-3a89-42a2-b6f4-686f2140a0cc" providerId="ADAL" clId="{3532917A-AD8E-6B4F-A6AD-7B802379A7FB}" dt="2022-04-27T08:18:25.756" v="6"/>
          <ac:spMkLst>
            <pc:docMk/>
            <pc:sldMk cId="0" sldId="364"/>
            <ac:spMk id="2" creationId="{FD193C2C-0350-CD4B-9881-FD7125D2E88F}"/>
          </ac:spMkLst>
        </pc:spChg>
      </pc:sldChg>
      <pc:sldChg chg="modSp">
        <pc:chgData name="Joanna Scouler" userId="da2978bb-3a89-42a2-b6f4-686f2140a0cc" providerId="ADAL" clId="{3532917A-AD8E-6B4F-A6AD-7B802379A7FB}" dt="2022-04-27T08:18:25.756" v="6"/>
        <pc:sldMkLst>
          <pc:docMk/>
          <pc:sldMk cId="3358681287" sldId="365"/>
        </pc:sldMkLst>
        <pc:spChg chg="mod">
          <ac:chgData name="Joanna Scouler" userId="da2978bb-3a89-42a2-b6f4-686f2140a0cc" providerId="ADAL" clId="{3532917A-AD8E-6B4F-A6AD-7B802379A7FB}" dt="2022-04-27T08:18:25.756" v="6"/>
          <ac:spMkLst>
            <pc:docMk/>
            <pc:sldMk cId="3358681287" sldId="365"/>
            <ac:spMk id="2" creationId="{762D411F-D153-1C4C-8206-5141AA867622}"/>
          </ac:spMkLst>
        </pc:spChg>
      </pc:sldChg>
      <pc:sldChg chg="modSp">
        <pc:chgData name="Joanna Scouler" userId="da2978bb-3a89-42a2-b6f4-686f2140a0cc" providerId="ADAL" clId="{3532917A-AD8E-6B4F-A6AD-7B802379A7FB}" dt="2022-04-27T08:18:25.756" v="6"/>
        <pc:sldMkLst>
          <pc:docMk/>
          <pc:sldMk cId="3949860546" sldId="366"/>
        </pc:sldMkLst>
        <pc:spChg chg="mod">
          <ac:chgData name="Joanna Scouler" userId="da2978bb-3a89-42a2-b6f4-686f2140a0cc" providerId="ADAL" clId="{3532917A-AD8E-6B4F-A6AD-7B802379A7FB}" dt="2022-04-27T08:18:25.756" v="6"/>
          <ac:spMkLst>
            <pc:docMk/>
            <pc:sldMk cId="3949860546" sldId="366"/>
            <ac:spMk id="2" creationId="{FD193C2C-0350-CD4B-9881-FD7125D2E88F}"/>
          </ac:spMkLst>
        </pc:spChg>
      </pc:sldChg>
      <pc:sldChg chg="addSp delSp modSp add mod modClrScheme chgLayout modNotesTx">
        <pc:chgData name="Joanna Scouler" userId="da2978bb-3a89-42a2-b6f4-686f2140a0cc" providerId="ADAL" clId="{3532917A-AD8E-6B4F-A6AD-7B802379A7FB}" dt="2022-05-06T13:55:18.825" v="82"/>
        <pc:sldMkLst>
          <pc:docMk/>
          <pc:sldMk cId="2739972932" sldId="367"/>
        </pc:sldMkLst>
        <pc:spChg chg="mod ord">
          <ac:chgData name="Joanna Scouler" userId="da2978bb-3a89-42a2-b6f4-686f2140a0cc" providerId="ADAL" clId="{3532917A-AD8E-6B4F-A6AD-7B802379A7FB}" dt="2022-04-27T08:18:44.383" v="18" actId="20577"/>
          <ac:spMkLst>
            <pc:docMk/>
            <pc:sldMk cId="2739972932" sldId="367"/>
            <ac:spMk id="2" creationId="{21F6D3BF-8D78-3D41-8D2E-5FED3055FC80}"/>
          </ac:spMkLst>
        </pc:spChg>
        <pc:spChg chg="mod ord">
          <ac:chgData name="Joanna Scouler" userId="da2978bb-3a89-42a2-b6f4-686f2140a0cc" providerId="ADAL" clId="{3532917A-AD8E-6B4F-A6AD-7B802379A7FB}" dt="2022-04-27T08:18:42.214" v="16" actId="20577"/>
          <ac:spMkLst>
            <pc:docMk/>
            <pc:sldMk cId="2739972932" sldId="367"/>
            <ac:spMk id="3" creationId="{8676A10C-2676-7549-90A1-140565D5F092}"/>
          </ac:spMkLst>
        </pc:spChg>
        <pc:spChg chg="mod">
          <ac:chgData name="Joanna Scouler" userId="da2978bb-3a89-42a2-b6f4-686f2140a0cc" providerId="ADAL" clId="{3532917A-AD8E-6B4F-A6AD-7B802379A7FB}" dt="2022-04-27T08:18:55.596" v="24" actId="113"/>
          <ac:spMkLst>
            <pc:docMk/>
            <pc:sldMk cId="2739972932" sldId="367"/>
            <ac:spMk id="14" creationId="{1424FC7B-625F-030D-ADAA-751507F4D751}"/>
          </ac:spMkLst>
        </pc:spChg>
        <pc:picChg chg="del">
          <ac:chgData name="Joanna Scouler" userId="da2978bb-3a89-42a2-b6f4-686f2140a0cc" providerId="ADAL" clId="{3532917A-AD8E-6B4F-A6AD-7B802379A7FB}" dt="2022-05-06T13:55:18.086" v="81" actId="478"/>
          <ac:picMkLst>
            <pc:docMk/>
            <pc:sldMk cId="2739972932" sldId="367"/>
            <ac:picMk id="9" creationId="{F4BB6E1E-38B7-6046-B96C-B5FC3B4E3054}"/>
          </ac:picMkLst>
        </pc:picChg>
        <pc:picChg chg="add mod">
          <ac:chgData name="Joanna Scouler" userId="da2978bb-3a89-42a2-b6f4-686f2140a0cc" providerId="ADAL" clId="{3532917A-AD8E-6B4F-A6AD-7B802379A7FB}" dt="2022-05-06T13:55:18.825" v="82"/>
          <ac:picMkLst>
            <pc:docMk/>
            <pc:sldMk cId="2739972932" sldId="367"/>
            <ac:picMk id="10" creationId="{5A5E7184-5688-B1E1-39BB-8904369AA23E}"/>
          </ac:picMkLst>
        </pc:picChg>
        <pc:picChg chg="add mod">
          <ac:chgData name="Joanna Scouler" userId="da2978bb-3a89-42a2-b6f4-686f2140a0cc" providerId="ADAL" clId="{3532917A-AD8E-6B4F-A6AD-7B802379A7FB}" dt="2022-05-06T13:55:18.825" v="82"/>
          <ac:picMkLst>
            <pc:docMk/>
            <pc:sldMk cId="2739972932" sldId="367"/>
            <ac:picMk id="15" creationId="{D37C51BF-4462-68F6-FFCB-F5B7F82AE547}"/>
          </ac:picMkLst>
        </pc:picChg>
      </pc:sldChg>
      <pc:sldChg chg="add del">
        <pc:chgData name="Joanna Scouler" userId="da2978bb-3a89-42a2-b6f4-686f2140a0cc" providerId="ADAL" clId="{3532917A-AD8E-6B4F-A6AD-7B802379A7FB}" dt="2022-04-27T08:20:28.549" v="52"/>
        <pc:sldMkLst>
          <pc:docMk/>
          <pc:sldMk cId="1904164087" sldId="368"/>
        </pc:sldMkLst>
      </pc:sldChg>
      <pc:sldMasterChg chg="modSldLayout">
        <pc:chgData name="Joanna Scouler" userId="da2978bb-3a89-42a2-b6f4-686f2140a0cc" providerId="ADAL" clId="{3532917A-AD8E-6B4F-A6AD-7B802379A7FB}" dt="2022-05-18T09:10:21.676" v="83"/>
        <pc:sldMasterMkLst>
          <pc:docMk/>
          <pc:sldMasterMk cId="2496218862" sldId="2147483675"/>
        </pc:sldMasterMkLst>
        <pc:sldLayoutChg chg="delSp">
          <pc:chgData name="Joanna Scouler" userId="da2978bb-3a89-42a2-b6f4-686f2140a0cc" providerId="ADAL" clId="{3532917A-AD8E-6B4F-A6AD-7B802379A7FB}" dt="2022-04-27T08:18:25.756" v="6"/>
          <pc:sldLayoutMkLst>
            <pc:docMk/>
            <pc:sldMasterMk cId="2496218862" sldId="2147483675"/>
            <pc:sldLayoutMk cId="346007316" sldId="2147483711"/>
          </pc:sldLayoutMkLst>
          <pc:spChg chg="del">
            <ac:chgData name="Joanna Scouler" userId="da2978bb-3a89-42a2-b6f4-686f2140a0cc" providerId="ADAL" clId="{3532917A-AD8E-6B4F-A6AD-7B802379A7FB}" dt="2022-04-27T08:18:25.756" v="6"/>
            <ac:spMkLst>
              <pc:docMk/>
              <pc:sldMasterMk cId="2496218862" sldId="2147483675"/>
              <pc:sldLayoutMk cId="346007316" sldId="2147483711"/>
              <ac:spMk id="4" creationId="{D209F4D3-268D-A348-9CCE-B00080DD209D}"/>
            </ac:spMkLst>
          </pc:spChg>
          <pc:spChg chg="del">
            <ac:chgData name="Joanna Scouler" userId="da2978bb-3a89-42a2-b6f4-686f2140a0cc" providerId="ADAL" clId="{3532917A-AD8E-6B4F-A6AD-7B802379A7FB}" dt="2022-04-27T08:18:25.756" v="6"/>
            <ac:spMkLst>
              <pc:docMk/>
              <pc:sldMasterMk cId="2496218862" sldId="2147483675"/>
              <pc:sldLayoutMk cId="346007316" sldId="2147483711"/>
              <ac:spMk id="10" creationId="{40F039E2-8C92-C14C-82CE-0794D9BF40A9}"/>
            </ac:spMkLst>
          </pc:spChg>
          <pc:spChg chg="del">
            <ac:chgData name="Joanna Scouler" userId="da2978bb-3a89-42a2-b6f4-686f2140a0cc" providerId="ADAL" clId="{3532917A-AD8E-6B4F-A6AD-7B802379A7FB}" dt="2022-04-27T08:18:25.756" v="6"/>
            <ac:spMkLst>
              <pc:docMk/>
              <pc:sldMasterMk cId="2496218862" sldId="2147483675"/>
              <pc:sldLayoutMk cId="346007316" sldId="2147483711"/>
              <ac:spMk id="12" creationId="{58119CD6-A5DA-0745-B17E-EB19681E9387}"/>
            </ac:spMkLst>
          </pc:spChg>
        </pc:sldLayoutChg>
        <pc:sldLayoutChg chg="delSp">
          <pc:chgData name="Joanna Scouler" userId="da2978bb-3a89-42a2-b6f4-686f2140a0cc" providerId="ADAL" clId="{3532917A-AD8E-6B4F-A6AD-7B802379A7FB}" dt="2022-04-27T08:18:25.756" v="6"/>
          <pc:sldLayoutMkLst>
            <pc:docMk/>
            <pc:sldMasterMk cId="2496218862" sldId="2147483675"/>
            <pc:sldLayoutMk cId="3209109450" sldId="2147483712"/>
          </pc:sldLayoutMkLst>
          <pc:spChg chg="del">
            <ac:chgData name="Joanna Scouler" userId="da2978bb-3a89-42a2-b6f4-686f2140a0cc" providerId="ADAL" clId="{3532917A-AD8E-6B4F-A6AD-7B802379A7FB}" dt="2022-04-27T08:18:25.756" v="6"/>
            <ac:spMkLst>
              <pc:docMk/>
              <pc:sldMasterMk cId="2496218862" sldId="2147483675"/>
              <pc:sldLayoutMk cId="3209109450" sldId="2147483712"/>
              <ac:spMk id="4" creationId="{C3CC60F1-53C2-2F45-BA74-D0D91DCBB869}"/>
            </ac:spMkLst>
          </pc:spChg>
          <pc:spChg chg="del">
            <ac:chgData name="Joanna Scouler" userId="da2978bb-3a89-42a2-b6f4-686f2140a0cc" providerId="ADAL" clId="{3532917A-AD8E-6B4F-A6AD-7B802379A7FB}" dt="2022-04-27T08:18:25.756" v="6"/>
            <ac:spMkLst>
              <pc:docMk/>
              <pc:sldMasterMk cId="2496218862" sldId="2147483675"/>
              <pc:sldLayoutMk cId="3209109450" sldId="2147483712"/>
              <ac:spMk id="12" creationId="{FB8F997C-5D99-6F43-B0D2-545450812158}"/>
            </ac:spMkLst>
          </pc:spChg>
        </pc:sldLayoutChg>
        <pc:sldLayoutChg chg="addSp modSp">
          <pc:chgData name="Joanna Scouler" userId="da2978bb-3a89-42a2-b6f4-686f2140a0cc" providerId="ADAL" clId="{3532917A-AD8E-6B4F-A6AD-7B802379A7FB}" dt="2022-05-18T09:10:21.676" v="83"/>
          <pc:sldLayoutMkLst>
            <pc:docMk/>
            <pc:sldMasterMk cId="2496218862" sldId="2147483675"/>
            <pc:sldLayoutMk cId="727383261" sldId="2147483713"/>
          </pc:sldLayoutMkLst>
          <pc:picChg chg="add mod">
            <ac:chgData name="Joanna Scouler" userId="da2978bb-3a89-42a2-b6f4-686f2140a0cc" providerId="ADAL" clId="{3532917A-AD8E-6B4F-A6AD-7B802379A7FB}" dt="2022-05-18T09:10:21.676" v="83"/>
            <ac:picMkLst>
              <pc:docMk/>
              <pc:sldMasterMk cId="2496218862" sldId="2147483675"/>
              <pc:sldLayoutMk cId="727383261" sldId="2147483713"/>
              <ac:picMk id="8" creationId="{3D5739D5-469C-8C72-639A-FCFBE4C6C928}"/>
            </ac:picMkLst>
          </pc:picChg>
        </pc:sldLayoutChg>
      </pc:sldMasterChg>
    </pc:docChg>
  </pc:docChgLst>
  <pc:docChgLst>
    <pc:chgData name="Joanna Scouler" userId="da2978bb-3a89-42a2-b6f4-686f2140a0cc" providerId="ADAL" clId="{B87C9C20-798C-3947-9408-3F443E517A45}"/>
    <pc:docChg chg="undo custSel modSld">
      <pc:chgData name="Joanna Scouler" userId="da2978bb-3a89-42a2-b6f4-686f2140a0cc" providerId="ADAL" clId="{B87C9C20-798C-3947-9408-3F443E517A45}" dt="2021-07-12T14:09:00.729" v="616" actId="207"/>
      <pc:docMkLst>
        <pc:docMk/>
      </pc:docMkLst>
      <pc:sldChg chg="modNotesTx">
        <pc:chgData name="Joanna Scouler" userId="da2978bb-3a89-42a2-b6f4-686f2140a0cc" providerId="ADAL" clId="{B87C9C20-798C-3947-9408-3F443E517A45}" dt="2021-06-28T11:49:24.963" v="53" actId="13926"/>
        <pc:sldMkLst>
          <pc:docMk/>
          <pc:sldMk cId="0" sldId="261"/>
        </pc:sldMkLst>
      </pc:sldChg>
      <pc:sldChg chg="addSp delSp modSp mod modNotesTx">
        <pc:chgData name="Joanna Scouler" userId="da2978bb-3a89-42a2-b6f4-686f2140a0cc" providerId="ADAL" clId="{B87C9C20-798C-3947-9408-3F443E517A45}" dt="2021-06-28T12:58:08.350" v="604" actId="478"/>
        <pc:sldMkLst>
          <pc:docMk/>
          <pc:sldMk cId="0" sldId="263"/>
        </pc:sldMkLst>
        <pc:spChg chg="del mod">
          <ac:chgData name="Joanna Scouler" userId="da2978bb-3a89-42a2-b6f4-686f2140a0cc" providerId="ADAL" clId="{B87C9C20-798C-3947-9408-3F443E517A45}" dt="2021-06-28T12:58:03.352" v="601" actId="478"/>
          <ac:spMkLst>
            <pc:docMk/>
            <pc:sldMk cId="0" sldId="263"/>
            <ac:spMk id="2" creationId="{DD277063-FBBB-BC48-9788-8201859647EE}"/>
          </ac:spMkLst>
        </pc:spChg>
        <pc:spChg chg="add del mod">
          <ac:chgData name="Joanna Scouler" userId="da2978bb-3a89-42a2-b6f4-686f2140a0cc" providerId="ADAL" clId="{B87C9C20-798C-3947-9408-3F443E517A45}" dt="2021-06-28T12:58:08.350" v="604" actId="478"/>
          <ac:spMkLst>
            <pc:docMk/>
            <pc:sldMk cId="0" sldId="263"/>
            <ac:spMk id="5" creationId="{077A18C3-2EE1-1041-9B27-D61C83B9ED02}"/>
          </ac:spMkLst>
        </pc:spChg>
        <pc:spChg chg="add mod">
          <ac:chgData name="Joanna Scouler" userId="da2978bb-3a89-42a2-b6f4-686f2140a0cc" providerId="ADAL" clId="{B87C9C20-798C-3947-9408-3F443E517A45}" dt="2021-06-28T12:58:03.983" v="602"/>
          <ac:spMkLst>
            <pc:docMk/>
            <pc:sldMk cId="0" sldId="263"/>
            <ac:spMk id="17" creationId="{800F5693-8044-CC46-BD92-B63D90FBD9AE}"/>
          </ac:spMkLst>
        </pc:spChg>
      </pc:sldChg>
      <pc:sldChg chg="addSp delSp modSp mod modNotesTx">
        <pc:chgData name="Joanna Scouler" userId="da2978bb-3a89-42a2-b6f4-686f2140a0cc" providerId="ADAL" clId="{B87C9C20-798C-3947-9408-3F443E517A45}" dt="2021-06-28T11:48:56.339" v="48" actId="20577"/>
        <pc:sldMkLst>
          <pc:docMk/>
          <pc:sldMk cId="810804710" sldId="355"/>
        </pc:sldMkLst>
        <pc:picChg chg="del mod">
          <ac:chgData name="Joanna Scouler" userId="da2978bb-3a89-42a2-b6f4-686f2140a0cc" providerId="ADAL" clId="{B87C9C20-798C-3947-9408-3F443E517A45}" dt="2021-06-28T11:48:31.772" v="4" actId="478"/>
          <ac:picMkLst>
            <pc:docMk/>
            <pc:sldMk cId="810804710" sldId="355"/>
            <ac:picMk id="4" creationId="{4DD93BCF-C47F-B840-BC8E-1ED29D025097}"/>
          </ac:picMkLst>
        </pc:picChg>
        <pc:picChg chg="add mod">
          <ac:chgData name="Joanna Scouler" userId="da2978bb-3a89-42a2-b6f4-686f2140a0cc" providerId="ADAL" clId="{B87C9C20-798C-3947-9408-3F443E517A45}" dt="2021-06-28T11:48:39.554" v="7" actId="1076"/>
          <ac:picMkLst>
            <pc:docMk/>
            <pc:sldMk cId="810804710" sldId="355"/>
            <ac:picMk id="5" creationId="{40C505FC-F6AC-6B4F-BEF4-B34171ADFDA0}"/>
          </ac:picMkLst>
        </pc:picChg>
      </pc:sldChg>
      <pc:sldChg chg="modSp mod modClrScheme chgLayout">
        <pc:chgData name="Joanna Scouler" userId="da2978bb-3a89-42a2-b6f4-686f2140a0cc" providerId="ADAL" clId="{B87C9C20-798C-3947-9408-3F443E517A45}" dt="2021-07-12T11:21:21.625" v="606" actId="2711"/>
        <pc:sldMkLst>
          <pc:docMk/>
          <pc:sldMk cId="197941128" sldId="356"/>
        </pc:sldMkLst>
        <pc:spChg chg="mod ord">
          <ac:chgData name="Joanna Scouler" userId="da2978bb-3a89-42a2-b6f4-686f2140a0cc" providerId="ADAL" clId="{B87C9C20-798C-3947-9408-3F443E517A45}" dt="2021-07-12T11:21:21.625" v="606" actId="2711"/>
          <ac:spMkLst>
            <pc:docMk/>
            <pc:sldMk cId="197941128" sldId="356"/>
            <ac:spMk id="2" creationId="{A58CA2C1-7319-2241-9559-670EC5FF607D}"/>
          </ac:spMkLst>
        </pc:spChg>
        <pc:spChg chg="mod">
          <ac:chgData name="Joanna Scouler" userId="da2978bb-3a89-42a2-b6f4-686f2140a0cc" providerId="ADAL" clId="{B87C9C20-798C-3947-9408-3F443E517A45}" dt="2021-07-12T11:21:21.625" v="606" actId="2711"/>
          <ac:spMkLst>
            <pc:docMk/>
            <pc:sldMk cId="197941128" sldId="356"/>
            <ac:spMk id="3" creationId="{47726782-096A-B048-B594-08386BF97B0F}"/>
          </ac:spMkLst>
        </pc:spChg>
        <pc:spChg chg="mod">
          <ac:chgData name="Joanna Scouler" userId="da2978bb-3a89-42a2-b6f4-686f2140a0cc" providerId="ADAL" clId="{B87C9C20-798C-3947-9408-3F443E517A45}" dt="2021-07-12T11:21:21.625" v="606" actId="2711"/>
          <ac:spMkLst>
            <pc:docMk/>
            <pc:sldMk cId="197941128" sldId="356"/>
            <ac:spMk id="4" creationId="{4D02FA54-9C23-DC42-A6D5-F45ACD54C69A}"/>
          </ac:spMkLst>
        </pc:spChg>
        <pc:spChg chg="mod">
          <ac:chgData name="Joanna Scouler" userId="da2978bb-3a89-42a2-b6f4-686f2140a0cc" providerId="ADAL" clId="{B87C9C20-798C-3947-9408-3F443E517A45}" dt="2021-07-12T11:21:21.625" v="606" actId="2711"/>
          <ac:spMkLst>
            <pc:docMk/>
            <pc:sldMk cId="197941128" sldId="356"/>
            <ac:spMk id="5" creationId="{AC870F32-9A5E-0A4A-80AC-8A2B5E83E612}"/>
          </ac:spMkLst>
        </pc:spChg>
        <pc:spChg chg="mod">
          <ac:chgData name="Joanna Scouler" userId="da2978bb-3a89-42a2-b6f4-686f2140a0cc" providerId="ADAL" clId="{B87C9C20-798C-3947-9408-3F443E517A45}" dt="2021-07-12T11:21:21.625" v="606" actId="2711"/>
          <ac:spMkLst>
            <pc:docMk/>
            <pc:sldMk cId="197941128" sldId="356"/>
            <ac:spMk id="6" creationId="{A14B7350-08BE-4445-BBE9-A5DE0BB5C131}"/>
          </ac:spMkLst>
        </pc:spChg>
        <pc:spChg chg="mod">
          <ac:chgData name="Joanna Scouler" userId="da2978bb-3a89-42a2-b6f4-686f2140a0cc" providerId="ADAL" clId="{B87C9C20-798C-3947-9408-3F443E517A45}" dt="2021-07-12T11:21:21.625" v="606" actId="2711"/>
          <ac:spMkLst>
            <pc:docMk/>
            <pc:sldMk cId="197941128" sldId="356"/>
            <ac:spMk id="12" creationId="{E1C405E7-0271-DA44-9F2A-ED911E33E8A6}"/>
          </ac:spMkLst>
        </pc:spChg>
        <pc:spChg chg="mod">
          <ac:chgData name="Joanna Scouler" userId="da2978bb-3a89-42a2-b6f4-686f2140a0cc" providerId="ADAL" clId="{B87C9C20-798C-3947-9408-3F443E517A45}" dt="2021-07-12T11:21:21.625" v="606" actId="2711"/>
          <ac:spMkLst>
            <pc:docMk/>
            <pc:sldMk cId="197941128" sldId="356"/>
            <ac:spMk id="15" creationId="{500E9362-B4D8-934D-8EE9-6867A7AA0743}"/>
          </ac:spMkLst>
        </pc:spChg>
        <pc:spChg chg="mod">
          <ac:chgData name="Joanna Scouler" userId="da2978bb-3a89-42a2-b6f4-686f2140a0cc" providerId="ADAL" clId="{B87C9C20-798C-3947-9408-3F443E517A45}" dt="2021-07-12T11:21:21.625" v="606" actId="2711"/>
          <ac:spMkLst>
            <pc:docMk/>
            <pc:sldMk cId="197941128" sldId="356"/>
            <ac:spMk id="22" creationId="{6CEF68BC-E986-C74F-A905-5BAA178E19A5}"/>
          </ac:spMkLst>
        </pc:spChg>
        <pc:spChg chg="mod">
          <ac:chgData name="Joanna Scouler" userId="da2978bb-3a89-42a2-b6f4-686f2140a0cc" providerId="ADAL" clId="{B87C9C20-798C-3947-9408-3F443E517A45}" dt="2021-07-12T11:21:21.625" v="606" actId="2711"/>
          <ac:spMkLst>
            <pc:docMk/>
            <pc:sldMk cId="197941128" sldId="356"/>
            <ac:spMk id="23" creationId="{A22999D5-8641-8843-A0C8-C8DC49741AC1}"/>
          </ac:spMkLst>
        </pc:spChg>
        <pc:spChg chg="mod">
          <ac:chgData name="Joanna Scouler" userId="da2978bb-3a89-42a2-b6f4-686f2140a0cc" providerId="ADAL" clId="{B87C9C20-798C-3947-9408-3F443E517A45}" dt="2021-07-12T11:21:21.625" v="606" actId="2711"/>
          <ac:spMkLst>
            <pc:docMk/>
            <pc:sldMk cId="197941128" sldId="356"/>
            <ac:spMk id="92" creationId="{00000000-0000-0000-0000-000000000000}"/>
          </ac:spMkLst>
        </pc:spChg>
        <pc:spChg chg="mod">
          <ac:chgData name="Joanna Scouler" userId="da2978bb-3a89-42a2-b6f4-686f2140a0cc" providerId="ADAL" clId="{B87C9C20-798C-3947-9408-3F443E517A45}" dt="2021-07-12T11:21:21.625" v="606" actId="2711"/>
          <ac:spMkLst>
            <pc:docMk/>
            <pc:sldMk cId="197941128" sldId="356"/>
            <ac:spMk id="94" creationId="{00000000-0000-0000-0000-000000000000}"/>
          </ac:spMkLst>
        </pc:spChg>
        <pc:spChg chg="mod">
          <ac:chgData name="Joanna Scouler" userId="da2978bb-3a89-42a2-b6f4-686f2140a0cc" providerId="ADAL" clId="{B87C9C20-798C-3947-9408-3F443E517A45}" dt="2021-07-12T11:21:21.625" v="606" actId="2711"/>
          <ac:spMkLst>
            <pc:docMk/>
            <pc:sldMk cId="197941128" sldId="356"/>
            <ac:spMk id="95" creationId="{00000000-0000-0000-0000-000000000000}"/>
          </ac:spMkLst>
        </pc:spChg>
        <pc:spChg chg="mod">
          <ac:chgData name="Joanna Scouler" userId="da2978bb-3a89-42a2-b6f4-686f2140a0cc" providerId="ADAL" clId="{B87C9C20-798C-3947-9408-3F443E517A45}" dt="2021-07-12T11:21:21.625" v="606" actId="2711"/>
          <ac:spMkLst>
            <pc:docMk/>
            <pc:sldMk cId="197941128" sldId="356"/>
            <ac:spMk id="96" creationId="{00000000-0000-0000-0000-000000000000}"/>
          </ac:spMkLst>
        </pc:spChg>
      </pc:sldChg>
      <pc:sldChg chg="modNotesTx">
        <pc:chgData name="Joanna Scouler" userId="da2978bb-3a89-42a2-b6f4-686f2140a0cc" providerId="ADAL" clId="{B87C9C20-798C-3947-9408-3F443E517A45}" dt="2021-06-28T11:49:20.312" v="52" actId="13926"/>
        <pc:sldMkLst>
          <pc:docMk/>
          <pc:sldMk cId="1792173680" sldId="358"/>
        </pc:sldMkLst>
      </pc:sldChg>
      <pc:sldChg chg="modSp mod modNotesTx">
        <pc:chgData name="Joanna Scouler" userId="da2978bb-3a89-42a2-b6f4-686f2140a0cc" providerId="ADAL" clId="{B87C9C20-798C-3947-9408-3F443E517A45}" dt="2021-07-12T14:09:00.729" v="616" actId="207"/>
        <pc:sldMkLst>
          <pc:docMk/>
          <pc:sldMk cId="3109702971" sldId="362"/>
        </pc:sldMkLst>
        <pc:spChg chg="mod">
          <ac:chgData name="Joanna Scouler" userId="da2978bb-3a89-42a2-b6f4-686f2140a0cc" providerId="ADAL" clId="{B87C9C20-798C-3947-9408-3F443E517A45}" dt="2021-07-12T14:08:04.112" v="615" actId="1076"/>
          <ac:spMkLst>
            <pc:docMk/>
            <pc:sldMk cId="3109702971" sldId="362"/>
            <ac:spMk id="9" creationId="{9D71741D-C4BA-3148-94D4-58DFD5F41E42}"/>
          </ac:spMkLst>
        </pc:spChg>
        <pc:spChg chg="mod">
          <ac:chgData name="Joanna Scouler" userId="da2978bb-3a89-42a2-b6f4-686f2140a0cc" providerId="ADAL" clId="{B87C9C20-798C-3947-9408-3F443E517A45}" dt="2021-07-12T14:09:00.729" v="616" actId="207"/>
          <ac:spMkLst>
            <pc:docMk/>
            <pc:sldMk cId="3109702971" sldId="362"/>
            <ac:spMk id="24" creationId="{88736E14-BAB6-AF45-ABBD-49E263BC1C6F}"/>
          </ac:spMkLst>
        </pc:spChg>
      </pc:sldChg>
      <pc:sldChg chg="modNotesTx">
        <pc:chgData name="Joanna Scouler" userId="da2978bb-3a89-42a2-b6f4-686f2140a0cc" providerId="ADAL" clId="{B87C9C20-798C-3947-9408-3F443E517A45}" dt="2021-06-28T11:49:12.280" v="50" actId="13926"/>
        <pc:sldMkLst>
          <pc:docMk/>
          <pc:sldMk cId="1693855246" sldId="363"/>
        </pc:sldMkLst>
      </pc:sldChg>
      <pc:sldChg chg="modNotesTx">
        <pc:chgData name="Joanna Scouler" userId="da2978bb-3a89-42a2-b6f4-686f2140a0cc" providerId="ADAL" clId="{B87C9C20-798C-3947-9408-3F443E517A45}" dt="2021-06-28T11:49:08.449" v="49" actId="13926"/>
        <pc:sldMkLst>
          <pc:docMk/>
          <pc:sldMk cId="0" sldId="364"/>
        </pc:sldMkLst>
      </pc:sldChg>
      <pc:sldChg chg="modSp mod">
        <pc:chgData name="Joanna Scouler" userId="da2978bb-3a89-42a2-b6f4-686f2140a0cc" providerId="ADAL" clId="{B87C9C20-798C-3947-9408-3F443E517A45}" dt="2021-07-12T14:03:28.770" v="614" actId="207"/>
        <pc:sldMkLst>
          <pc:docMk/>
          <pc:sldMk cId="3358681287" sldId="365"/>
        </pc:sldMkLst>
        <pc:spChg chg="mod">
          <ac:chgData name="Joanna Scouler" userId="da2978bb-3a89-42a2-b6f4-686f2140a0cc" providerId="ADAL" clId="{B87C9C20-798C-3947-9408-3F443E517A45}" dt="2021-07-12T14:03:28.456" v="612" actId="1076"/>
          <ac:spMkLst>
            <pc:docMk/>
            <pc:sldMk cId="3358681287" sldId="365"/>
            <ac:spMk id="2" creationId="{762D411F-D153-1C4C-8206-5141AA867622}"/>
          </ac:spMkLst>
        </pc:spChg>
        <pc:spChg chg="mod">
          <ac:chgData name="Joanna Scouler" userId="da2978bb-3a89-42a2-b6f4-686f2140a0cc" providerId="ADAL" clId="{B87C9C20-798C-3947-9408-3F443E517A45}" dt="2021-07-12T14:03:28.608" v="613" actId="1076"/>
          <ac:spMkLst>
            <pc:docMk/>
            <pc:sldMk cId="3358681287" sldId="365"/>
            <ac:spMk id="8" creationId="{0E192711-A821-B040-B125-77550D0A9E21}"/>
          </ac:spMkLst>
        </pc:spChg>
        <pc:spChg chg="mod">
          <ac:chgData name="Joanna Scouler" userId="da2978bb-3a89-42a2-b6f4-686f2140a0cc" providerId="ADAL" clId="{B87C9C20-798C-3947-9408-3F443E517A45}" dt="2021-07-12T14:03:28.770" v="614" actId="207"/>
          <ac:spMkLst>
            <pc:docMk/>
            <pc:sldMk cId="3358681287" sldId="365"/>
            <ac:spMk id="21" creationId="{39B694E9-DBD8-AF45-AD5E-D989790B690B}"/>
          </ac:spMkLst>
        </pc:spChg>
      </pc:sldChg>
      <pc:sldChg chg="modNotesTx">
        <pc:chgData name="Joanna Scouler" userId="da2978bb-3a89-42a2-b6f4-686f2140a0cc" providerId="ADAL" clId="{B87C9C20-798C-3947-9408-3F443E517A45}" dt="2021-06-28T11:49:28.328" v="54" actId="13926"/>
        <pc:sldMkLst>
          <pc:docMk/>
          <pc:sldMk cId="3949860546" sldId="366"/>
        </pc:sldMkLst>
      </pc:sldChg>
    </pc:docChg>
  </pc:docChgLst>
  <pc:docChgLst>
    <pc:chgData name="Samina Rashid" userId="f7c9a806-66ff-4933-b51c-0e38c676f548" providerId="ADAL" clId="{F1003AD7-F4A1-4F8F-88A3-68FBCAAE4ED5}"/>
    <pc:docChg chg="undo custSel addSld delSld modSld">
      <pc:chgData name="Samina Rashid" userId="f7c9a806-66ff-4933-b51c-0e38c676f548" providerId="ADAL" clId="{F1003AD7-F4A1-4F8F-88A3-68FBCAAE4ED5}" dt="2024-04-14T18:37:37.125" v="622"/>
      <pc:docMkLst>
        <pc:docMk/>
      </pc:docMkLst>
      <pc:sldChg chg="add">
        <pc:chgData name="Samina Rashid" userId="f7c9a806-66ff-4933-b51c-0e38c676f548" providerId="ADAL" clId="{F1003AD7-F4A1-4F8F-88A3-68FBCAAE4ED5}" dt="2024-04-04T13:22:12.253" v="0"/>
        <pc:sldMkLst>
          <pc:docMk/>
          <pc:sldMk cId="353383840" sldId="381"/>
        </pc:sldMkLst>
      </pc:sldChg>
      <pc:sldChg chg="add">
        <pc:chgData name="Samina Rashid" userId="f7c9a806-66ff-4933-b51c-0e38c676f548" providerId="ADAL" clId="{F1003AD7-F4A1-4F8F-88A3-68FBCAAE4ED5}" dt="2024-04-04T13:30:57.982" v="1"/>
        <pc:sldMkLst>
          <pc:docMk/>
          <pc:sldMk cId="928410927" sldId="382"/>
        </pc:sldMkLst>
      </pc:sldChg>
      <pc:sldChg chg="addSp delSp modSp add mod delAnim modAnim modNotesTx">
        <pc:chgData name="Samina Rashid" userId="f7c9a806-66ff-4933-b51c-0e38c676f548" providerId="ADAL" clId="{F1003AD7-F4A1-4F8F-88A3-68FBCAAE4ED5}" dt="2024-04-14T18:27:14.062" v="475" actId="14100"/>
        <pc:sldMkLst>
          <pc:docMk/>
          <pc:sldMk cId="2078054244" sldId="401"/>
        </pc:sldMkLst>
        <pc:spChg chg="mod">
          <ac:chgData name="Samina Rashid" userId="f7c9a806-66ff-4933-b51c-0e38c676f548" providerId="ADAL" clId="{F1003AD7-F4A1-4F8F-88A3-68FBCAAE4ED5}" dt="2024-04-14T18:21:45.082" v="444" actId="20577"/>
          <ac:spMkLst>
            <pc:docMk/>
            <pc:sldMk cId="2078054244" sldId="401"/>
            <ac:spMk id="2" creationId="{ECD76C50-2D03-4DCD-AA25-57AE3C4133A9}"/>
          </ac:spMkLst>
        </pc:spChg>
        <pc:spChg chg="mod">
          <ac:chgData name="Samina Rashid" userId="f7c9a806-66ff-4933-b51c-0e38c676f548" providerId="ADAL" clId="{F1003AD7-F4A1-4F8F-88A3-68FBCAAE4ED5}" dt="2024-04-14T18:18:10.968" v="416" actId="20577"/>
          <ac:spMkLst>
            <pc:docMk/>
            <pc:sldMk cId="2078054244" sldId="401"/>
            <ac:spMk id="3" creationId="{9AFEC162-7CB1-22AC-95C4-F0132FEE9F8A}"/>
          </ac:spMkLst>
        </pc:spChg>
        <pc:spChg chg="del mod">
          <ac:chgData name="Samina Rashid" userId="f7c9a806-66ff-4933-b51c-0e38c676f548" providerId="ADAL" clId="{F1003AD7-F4A1-4F8F-88A3-68FBCAAE4ED5}" dt="2024-04-14T18:20:37.143" v="433" actId="478"/>
          <ac:spMkLst>
            <pc:docMk/>
            <pc:sldMk cId="2078054244" sldId="401"/>
            <ac:spMk id="7" creationId="{AF7806D5-2120-D265-FD8D-E4103CDCC256}"/>
          </ac:spMkLst>
        </pc:spChg>
        <pc:spChg chg="add mod">
          <ac:chgData name="Samina Rashid" userId="f7c9a806-66ff-4933-b51c-0e38c676f548" providerId="ADAL" clId="{F1003AD7-F4A1-4F8F-88A3-68FBCAAE4ED5}" dt="2024-04-14T18:14:57.304" v="188" actId="1076"/>
          <ac:spMkLst>
            <pc:docMk/>
            <pc:sldMk cId="2078054244" sldId="401"/>
            <ac:spMk id="11" creationId="{720B1297-3F2F-0BC3-0A72-7B75549C8B60}"/>
          </ac:spMkLst>
        </pc:spChg>
        <pc:spChg chg="mod">
          <ac:chgData name="Samina Rashid" userId="f7c9a806-66ff-4933-b51c-0e38c676f548" providerId="ADAL" clId="{F1003AD7-F4A1-4F8F-88A3-68FBCAAE4ED5}" dt="2024-04-14T18:14:10.193" v="142" actId="20577"/>
          <ac:spMkLst>
            <pc:docMk/>
            <pc:sldMk cId="2078054244" sldId="401"/>
            <ac:spMk id="12" creationId="{A24D0CC8-D235-E6FC-5403-73B5EC581D3F}"/>
          </ac:spMkLst>
        </pc:spChg>
        <pc:spChg chg="del mod">
          <ac:chgData name="Samina Rashid" userId="f7c9a806-66ff-4933-b51c-0e38c676f548" providerId="ADAL" clId="{F1003AD7-F4A1-4F8F-88A3-68FBCAAE4ED5}" dt="2024-04-14T18:18:44.713" v="420" actId="478"/>
          <ac:spMkLst>
            <pc:docMk/>
            <pc:sldMk cId="2078054244" sldId="401"/>
            <ac:spMk id="13" creationId="{3726B60E-02DF-1595-93CA-3A06157655B9}"/>
          </ac:spMkLst>
        </pc:spChg>
        <pc:spChg chg="mod">
          <ac:chgData name="Samina Rashid" userId="f7c9a806-66ff-4933-b51c-0e38c676f548" providerId="ADAL" clId="{F1003AD7-F4A1-4F8F-88A3-68FBCAAE4ED5}" dt="2024-04-14T18:19:27.013" v="431" actId="20577"/>
          <ac:spMkLst>
            <pc:docMk/>
            <pc:sldMk cId="2078054244" sldId="401"/>
            <ac:spMk id="14" creationId="{529BB03F-1F17-F2A8-C050-847AFCEF8CC4}"/>
          </ac:spMkLst>
        </pc:spChg>
        <pc:spChg chg="add mod">
          <ac:chgData name="Samina Rashid" userId="f7c9a806-66ff-4933-b51c-0e38c676f548" providerId="ADAL" clId="{F1003AD7-F4A1-4F8F-88A3-68FBCAAE4ED5}" dt="2024-04-14T18:14:52.298" v="187" actId="1076"/>
          <ac:spMkLst>
            <pc:docMk/>
            <pc:sldMk cId="2078054244" sldId="401"/>
            <ac:spMk id="15" creationId="{5FE09808-96B6-7DB0-8CD7-2C7936D6CF34}"/>
          </ac:spMkLst>
        </pc:spChg>
        <pc:spChg chg="add mod">
          <ac:chgData name="Samina Rashid" userId="f7c9a806-66ff-4933-b51c-0e38c676f548" providerId="ADAL" clId="{F1003AD7-F4A1-4F8F-88A3-68FBCAAE4ED5}" dt="2024-04-14T18:15:08.261" v="189" actId="208"/>
          <ac:spMkLst>
            <pc:docMk/>
            <pc:sldMk cId="2078054244" sldId="401"/>
            <ac:spMk id="16" creationId="{72CB2C3A-FC1F-0487-8D6A-2230C44063BE}"/>
          </ac:spMkLst>
        </pc:spChg>
        <pc:spChg chg="add mod">
          <ac:chgData name="Samina Rashid" userId="f7c9a806-66ff-4933-b51c-0e38c676f548" providerId="ADAL" clId="{F1003AD7-F4A1-4F8F-88A3-68FBCAAE4ED5}" dt="2024-04-14T18:14:40.397" v="184" actId="207"/>
          <ac:spMkLst>
            <pc:docMk/>
            <pc:sldMk cId="2078054244" sldId="401"/>
            <ac:spMk id="17" creationId="{FF08F7FF-5481-444F-5682-31A01D5F03B1}"/>
          </ac:spMkLst>
        </pc:spChg>
        <pc:spChg chg="add mod">
          <ac:chgData name="Samina Rashid" userId="f7c9a806-66ff-4933-b51c-0e38c676f548" providerId="ADAL" clId="{F1003AD7-F4A1-4F8F-88A3-68FBCAAE4ED5}" dt="2024-04-14T18:20:54.736" v="439" actId="403"/>
          <ac:spMkLst>
            <pc:docMk/>
            <pc:sldMk cId="2078054244" sldId="401"/>
            <ac:spMk id="29" creationId="{54B3868B-F2D5-6F35-8E56-3AE587DD0DBE}"/>
          </ac:spMkLst>
        </pc:spChg>
        <pc:picChg chg="mod">
          <ac:chgData name="Samina Rashid" userId="f7c9a806-66ff-4933-b51c-0e38c676f548" providerId="ADAL" clId="{F1003AD7-F4A1-4F8F-88A3-68FBCAAE4ED5}" dt="2024-04-14T18:12:52.588" v="130" actId="14100"/>
          <ac:picMkLst>
            <pc:docMk/>
            <pc:sldMk cId="2078054244" sldId="401"/>
            <ac:picMk id="2050" creationId="{5C932817-F767-048B-6B54-382FEB34BD44}"/>
          </ac:picMkLst>
        </pc:picChg>
        <pc:cxnChg chg="del mod">
          <ac:chgData name="Samina Rashid" userId="f7c9a806-66ff-4933-b51c-0e38c676f548" providerId="ADAL" clId="{F1003AD7-F4A1-4F8F-88A3-68FBCAAE4ED5}" dt="2024-04-14T18:26:55.178" v="471" actId="478"/>
          <ac:cxnSpMkLst>
            <pc:docMk/>
            <pc:sldMk cId="2078054244" sldId="401"/>
            <ac:cxnSpMk id="4" creationId="{6C2AECA2-ABCF-EB0C-40DA-01C82447DD02}"/>
          </ac:cxnSpMkLst>
        </pc:cxnChg>
        <pc:cxnChg chg="del mod">
          <ac:chgData name="Samina Rashid" userId="f7c9a806-66ff-4933-b51c-0e38c676f548" providerId="ADAL" clId="{F1003AD7-F4A1-4F8F-88A3-68FBCAAE4ED5}" dt="2024-04-14T18:16:38.433" v="325" actId="478"/>
          <ac:cxnSpMkLst>
            <pc:docMk/>
            <pc:sldMk cId="2078054244" sldId="401"/>
            <ac:cxnSpMk id="5" creationId="{D483DDB4-D516-C9F4-CFF5-23359EF89763}"/>
          </ac:cxnSpMkLst>
        </pc:cxnChg>
        <pc:cxnChg chg="mod">
          <ac:chgData name="Samina Rashid" userId="f7c9a806-66ff-4933-b51c-0e38c676f548" providerId="ADAL" clId="{F1003AD7-F4A1-4F8F-88A3-68FBCAAE4ED5}" dt="2024-04-14T18:16:09.031" v="238" actId="1036"/>
          <ac:cxnSpMkLst>
            <pc:docMk/>
            <pc:sldMk cId="2078054244" sldId="401"/>
            <ac:cxnSpMk id="6" creationId="{0AEBF42B-B85A-1988-6DA2-56E6A45AC526}"/>
          </ac:cxnSpMkLst>
        </pc:cxnChg>
        <pc:cxnChg chg="mod">
          <ac:chgData name="Samina Rashid" userId="f7c9a806-66ff-4933-b51c-0e38c676f548" providerId="ADAL" clId="{F1003AD7-F4A1-4F8F-88A3-68FBCAAE4ED5}" dt="2024-04-14T18:17:06.748" v="396" actId="1035"/>
          <ac:cxnSpMkLst>
            <pc:docMk/>
            <pc:sldMk cId="2078054244" sldId="401"/>
            <ac:cxnSpMk id="8" creationId="{1CC80598-2F31-AA42-3FB4-8C8A0DC4FA42}"/>
          </ac:cxnSpMkLst>
        </pc:cxnChg>
        <pc:cxnChg chg="add mod">
          <ac:chgData name="Samina Rashid" userId="f7c9a806-66ff-4933-b51c-0e38c676f548" providerId="ADAL" clId="{F1003AD7-F4A1-4F8F-88A3-68FBCAAE4ED5}" dt="2024-04-14T18:27:14.062" v="475" actId="14100"/>
          <ac:cxnSpMkLst>
            <pc:docMk/>
            <pc:sldMk cId="2078054244" sldId="401"/>
            <ac:cxnSpMk id="9" creationId="{DB44E944-5A52-B3C7-8E48-0DDE8D3F4743}"/>
          </ac:cxnSpMkLst>
        </pc:cxnChg>
        <pc:cxnChg chg="add mod">
          <ac:chgData name="Samina Rashid" userId="f7c9a806-66ff-4933-b51c-0e38c676f548" providerId="ADAL" clId="{F1003AD7-F4A1-4F8F-88A3-68FBCAAE4ED5}" dt="2024-04-14T18:12:36.078" v="128" actId="1035"/>
          <ac:cxnSpMkLst>
            <pc:docMk/>
            <pc:sldMk cId="2078054244" sldId="401"/>
            <ac:cxnSpMk id="10" creationId="{41FFC244-03CE-AC4B-555B-BB287F24AFE8}"/>
          </ac:cxnSpMkLst>
        </pc:cxnChg>
        <pc:cxnChg chg="mod">
          <ac:chgData name="Samina Rashid" userId="f7c9a806-66ff-4933-b51c-0e38c676f548" providerId="ADAL" clId="{F1003AD7-F4A1-4F8F-88A3-68FBCAAE4ED5}" dt="2024-04-14T18:27:13.487" v="474" actId="693"/>
          <ac:cxnSpMkLst>
            <pc:docMk/>
            <pc:sldMk cId="2078054244" sldId="401"/>
            <ac:cxnSpMk id="30" creationId="{77789E98-A602-B9B8-1077-2D69EEF3DC79}"/>
          </ac:cxnSpMkLst>
        </pc:cxnChg>
      </pc:sldChg>
      <pc:sldChg chg="addSp delSp modSp add del mod delAnim modAnim modNotesTx">
        <pc:chgData name="Samina Rashid" userId="f7c9a806-66ff-4933-b51c-0e38c676f548" providerId="ADAL" clId="{F1003AD7-F4A1-4F8F-88A3-68FBCAAE4ED5}" dt="2024-04-14T18:32:15.742" v="517" actId="47"/>
        <pc:sldMkLst>
          <pc:docMk/>
          <pc:sldMk cId="558024039" sldId="402"/>
        </pc:sldMkLst>
        <pc:spChg chg="mod">
          <ac:chgData name="Samina Rashid" userId="f7c9a806-66ff-4933-b51c-0e38c676f548" providerId="ADAL" clId="{F1003AD7-F4A1-4F8F-88A3-68FBCAAE4ED5}" dt="2024-04-14T18:21:52.700" v="446" actId="20577"/>
          <ac:spMkLst>
            <pc:docMk/>
            <pc:sldMk cId="558024039" sldId="402"/>
            <ac:spMk id="2" creationId="{ECD76C50-2D03-4DCD-AA25-57AE3C4133A9}"/>
          </ac:spMkLst>
        </pc:spChg>
        <pc:spChg chg="add mod">
          <ac:chgData name="Samina Rashid" userId="f7c9a806-66ff-4933-b51c-0e38c676f548" providerId="ADAL" clId="{F1003AD7-F4A1-4F8F-88A3-68FBCAAE4ED5}" dt="2024-04-14T18:29:31.730" v="484" actId="1076"/>
          <ac:spMkLst>
            <pc:docMk/>
            <pc:sldMk cId="558024039" sldId="402"/>
            <ac:spMk id="5" creationId="{7B36DE5F-1CD9-C2BA-B9FF-5B2614E19431}"/>
          </ac:spMkLst>
        </pc:spChg>
        <pc:spChg chg="del">
          <ac:chgData name="Samina Rashid" userId="f7c9a806-66ff-4933-b51c-0e38c676f548" providerId="ADAL" clId="{F1003AD7-F4A1-4F8F-88A3-68FBCAAE4ED5}" dt="2024-04-14T18:23:23.625" v="448" actId="478"/>
          <ac:spMkLst>
            <pc:docMk/>
            <pc:sldMk cId="558024039" sldId="402"/>
            <ac:spMk id="7" creationId="{AF7806D5-2120-D265-FD8D-E4103CDCC256}"/>
          </ac:spMkLst>
        </pc:spChg>
        <pc:spChg chg="mod">
          <ac:chgData name="Samina Rashid" userId="f7c9a806-66ff-4933-b51c-0e38c676f548" providerId="ADAL" clId="{F1003AD7-F4A1-4F8F-88A3-68FBCAAE4ED5}" dt="2024-04-14T18:30:32.982" v="492" actId="1076"/>
          <ac:spMkLst>
            <pc:docMk/>
            <pc:sldMk cId="558024039" sldId="402"/>
            <ac:spMk id="11" creationId="{720B1297-3F2F-0BC3-0A72-7B75549C8B60}"/>
          </ac:spMkLst>
        </pc:spChg>
        <pc:spChg chg="mod">
          <ac:chgData name="Samina Rashid" userId="f7c9a806-66ff-4933-b51c-0e38c676f548" providerId="ADAL" clId="{F1003AD7-F4A1-4F8F-88A3-68FBCAAE4ED5}" dt="2024-04-14T18:26:12.565" v="470" actId="207"/>
          <ac:spMkLst>
            <pc:docMk/>
            <pc:sldMk cId="558024039" sldId="402"/>
            <ac:spMk id="14" creationId="{529BB03F-1F17-F2A8-C050-847AFCEF8CC4}"/>
          </ac:spMkLst>
        </pc:spChg>
        <pc:spChg chg="mod">
          <ac:chgData name="Samina Rashid" userId="f7c9a806-66ff-4933-b51c-0e38c676f548" providerId="ADAL" clId="{F1003AD7-F4A1-4F8F-88A3-68FBCAAE4ED5}" dt="2024-04-14T18:30:17.016" v="490" actId="1076"/>
          <ac:spMkLst>
            <pc:docMk/>
            <pc:sldMk cId="558024039" sldId="402"/>
            <ac:spMk id="16" creationId="{72CB2C3A-FC1F-0487-8D6A-2230C44063BE}"/>
          </ac:spMkLst>
        </pc:spChg>
        <pc:spChg chg="mod">
          <ac:chgData name="Samina Rashid" userId="f7c9a806-66ff-4933-b51c-0e38c676f548" providerId="ADAL" clId="{F1003AD7-F4A1-4F8F-88A3-68FBCAAE4ED5}" dt="2024-04-14T18:30:20.541" v="491" actId="1076"/>
          <ac:spMkLst>
            <pc:docMk/>
            <pc:sldMk cId="558024039" sldId="402"/>
            <ac:spMk id="17" creationId="{FF08F7FF-5481-444F-5682-31A01D5F03B1}"/>
          </ac:spMkLst>
        </pc:spChg>
        <pc:spChg chg="mod">
          <ac:chgData name="Samina Rashid" userId="f7c9a806-66ff-4933-b51c-0e38c676f548" providerId="ADAL" clId="{F1003AD7-F4A1-4F8F-88A3-68FBCAAE4ED5}" dt="2024-04-14T18:25:55.492" v="468" actId="1076"/>
          <ac:spMkLst>
            <pc:docMk/>
            <pc:sldMk cId="558024039" sldId="402"/>
            <ac:spMk id="20" creationId="{EAF0F34F-1A82-8638-DDD0-A69468632D92}"/>
          </ac:spMkLst>
        </pc:spChg>
        <pc:cxnChg chg="del">
          <ac:chgData name="Samina Rashid" userId="f7c9a806-66ff-4933-b51c-0e38c676f548" providerId="ADAL" clId="{F1003AD7-F4A1-4F8F-88A3-68FBCAAE4ED5}" dt="2024-04-14T18:27:29.808" v="476" actId="478"/>
          <ac:cxnSpMkLst>
            <pc:docMk/>
            <pc:sldMk cId="558024039" sldId="402"/>
            <ac:cxnSpMk id="4" creationId="{6C2AECA2-ABCF-EB0C-40DA-01C82447DD02}"/>
          </ac:cxnSpMkLst>
        </pc:cxnChg>
        <pc:cxnChg chg="mod">
          <ac:chgData name="Samina Rashid" userId="f7c9a806-66ff-4933-b51c-0e38c676f548" providerId="ADAL" clId="{F1003AD7-F4A1-4F8F-88A3-68FBCAAE4ED5}" dt="2024-04-14T18:29:45.304" v="486" actId="1076"/>
          <ac:cxnSpMkLst>
            <pc:docMk/>
            <pc:sldMk cId="558024039" sldId="402"/>
            <ac:cxnSpMk id="6" creationId="{0AEBF42B-B85A-1988-6DA2-56E6A45AC526}"/>
          </ac:cxnSpMkLst>
        </pc:cxnChg>
        <pc:cxnChg chg="mod">
          <ac:chgData name="Samina Rashid" userId="f7c9a806-66ff-4933-b51c-0e38c676f548" providerId="ADAL" clId="{F1003AD7-F4A1-4F8F-88A3-68FBCAAE4ED5}" dt="2024-04-14T18:29:56.814" v="487" actId="14100"/>
          <ac:cxnSpMkLst>
            <pc:docMk/>
            <pc:sldMk cId="558024039" sldId="402"/>
            <ac:cxnSpMk id="8" creationId="{1CC80598-2F31-AA42-3FB4-8C8A0DC4FA42}"/>
          </ac:cxnSpMkLst>
        </pc:cxnChg>
        <pc:cxnChg chg="mod">
          <ac:chgData name="Samina Rashid" userId="f7c9a806-66ff-4933-b51c-0e38c676f548" providerId="ADAL" clId="{F1003AD7-F4A1-4F8F-88A3-68FBCAAE4ED5}" dt="2024-04-14T18:28:52.304" v="482" actId="14100"/>
          <ac:cxnSpMkLst>
            <pc:docMk/>
            <pc:sldMk cId="558024039" sldId="402"/>
            <ac:cxnSpMk id="9" creationId="{DB44E944-5A52-B3C7-8E48-0DDE8D3F4743}"/>
          </ac:cxnSpMkLst>
        </pc:cxnChg>
        <pc:cxnChg chg="mod">
          <ac:chgData name="Samina Rashid" userId="f7c9a806-66ff-4933-b51c-0e38c676f548" providerId="ADAL" clId="{F1003AD7-F4A1-4F8F-88A3-68FBCAAE4ED5}" dt="2024-04-14T18:28:46.004" v="481" actId="14100"/>
          <ac:cxnSpMkLst>
            <pc:docMk/>
            <pc:sldMk cId="558024039" sldId="402"/>
            <ac:cxnSpMk id="10" creationId="{41FFC244-03CE-AC4B-555B-BB287F24AFE8}"/>
          </ac:cxnSpMkLst>
        </pc:cxnChg>
        <pc:cxnChg chg="mod">
          <ac:chgData name="Samina Rashid" userId="f7c9a806-66ff-4933-b51c-0e38c676f548" providerId="ADAL" clId="{F1003AD7-F4A1-4F8F-88A3-68FBCAAE4ED5}" dt="2024-04-14T18:23:57.861" v="449" actId="693"/>
          <ac:cxnSpMkLst>
            <pc:docMk/>
            <pc:sldMk cId="558024039" sldId="402"/>
            <ac:cxnSpMk id="30" creationId="{77789E98-A602-B9B8-1077-2D69EEF3DC79}"/>
          </ac:cxnSpMkLst>
        </pc:cxnChg>
      </pc:sldChg>
      <pc:sldChg chg="modSp add mod modAnim">
        <pc:chgData name="Samina Rashid" userId="f7c9a806-66ff-4933-b51c-0e38c676f548" providerId="ADAL" clId="{F1003AD7-F4A1-4F8F-88A3-68FBCAAE4ED5}" dt="2024-04-14T18:34:22.687" v="557"/>
        <pc:sldMkLst>
          <pc:docMk/>
          <pc:sldMk cId="1532706071" sldId="403"/>
        </pc:sldMkLst>
        <pc:spChg chg="mod">
          <ac:chgData name="Samina Rashid" userId="f7c9a806-66ff-4933-b51c-0e38c676f548" providerId="ADAL" clId="{F1003AD7-F4A1-4F8F-88A3-68FBCAAE4ED5}" dt="2024-04-14T18:32:00.319" v="515" actId="1076"/>
          <ac:spMkLst>
            <pc:docMk/>
            <pc:sldMk cId="1532706071" sldId="403"/>
            <ac:spMk id="5" creationId="{7B36DE5F-1CD9-C2BA-B9FF-5B2614E19431}"/>
          </ac:spMkLst>
        </pc:spChg>
      </pc:sldChg>
      <pc:sldChg chg="modSp add mod addCm">
        <pc:chgData name="Samina Rashid" userId="f7c9a806-66ff-4933-b51c-0e38c676f548" providerId="ADAL" clId="{F1003AD7-F4A1-4F8F-88A3-68FBCAAE4ED5}" dt="2024-04-14T18:37:37.125" v="622"/>
        <pc:sldMkLst>
          <pc:docMk/>
          <pc:sldMk cId="2778620813" sldId="404"/>
        </pc:sldMkLst>
        <pc:spChg chg="mod">
          <ac:chgData name="Samina Rashid" userId="f7c9a806-66ff-4933-b51c-0e38c676f548" providerId="ADAL" clId="{F1003AD7-F4A1-4F8F-88A3-68FBCAAE4ED5}" dt="2024-04-14T18:34:40.923" v="561" actId="20577"/>
          <ac:spMkLst>
            <pc:docMk/>
            <pc:sldMk cId="2778620813" sldId="404"/>
            <ac:spMk id="2" creationId="{ECD76C50-2D03-4DCD-AA25-57AE3C4133A9}"/>
          </ac:spMkLst>
        </pc:spChg>
        <pc:spChg chg="mod">
          <ac:chgData name="Samina Rashid" userId="f7c9a806-66ff-4933-b51c-0e38c676f548" providerId="ADAL" clId="{F1003AD7-F4A1-4F8F-88A3-68FBCAAE4ED5}" dt="2024-04-14T18:37:14.687" v="620" actId="1076"/>
          <ac:spMkLst>
            <pc:docMk/>
            <pc:sldMk cId="2778620813" sldId="404"/>
            <ac:spMk id="5" creationId="{7B36DE5F-1CD9-C2BA-B9FF-5B2614E19431}"/>
          </ac:spMkLst>
        </pc:spChg>
        <pc:spChg chg="mod">
          <ac:chgData name="Samina Rashid" userId="f7c9a806-66ff-4933-b51c-0e38c676f548" providerId="ADAL" clId="{F1003AD7-F4A1-4F8F-88A3-68FBCAAE4ED5}" dt="2024-04-14T18:37:18.130" v="621" actId="1076"/>
          <ac:spMkLst>
            <pc:docMk/>
            <pc:sldMk cId="2778620813" sldId="404"/>
            <ac:spMk id="11" creationId="{720B1297-3F2F-0BC3-0A72-7B75549C8B60}"/>
          </ac:spMkLst>
        </pc:spChg>
        <pc:spChg chg="mod">
          <ac:chgData name="Samina Rashid" userId="f7c9a806-66ff-4933-b51c-0e38c676f548" providerId="ADAL" clId="{F1003AD7-F4A1-4F8F-88A3-68FBCAAE4ED5}" dt="2024-04-14T18:34:52.260" v="564" actId="20577"/>
          <ac:spMkLst>
            <pc:docMk/>
            <pc:sldMk cId="2778620813" sldId="404"/>
            <ac:spMk id="14" creationId="{529BB03F-1F17-F2A8-C050-847AFCEF8CC4}"/>
          </ac:spMkLst>
        </pc:spChg>
        <pc:spChg chg="mod">
          <ac:chgData name="Samina Rashid" userId="f7c9a806-66ff-4933-b51c-0e38c676f548" providerId="ADAL" clId="{F1003AD7-F4A1-4F8F-88A3-68FBCAAE4ED5}" dt="2024-04-14T18:36:55.690" v="617" actId="1035"/>
          <ac:spMkLst>
            <pc:docMk/>
            <pc:sldMk cId="2778620813" sldId="404"/>
            <ac:spMk id="16" creationId="{72CB2C3A-FC1F-0487-8D6A-2230C44063BE}"/>
          </ac:spMkLst>
        </pc:spChg>
        <pc:spChg chg="mod">
          <ac:chgData name="Samina Rashid" userId="f7c9a806-66ff-4933-b51c-0e38c676f548" providerId="ADAL" clId="{F1003AD7-F4A1-4F8F-88A3-68FBCAAE4ED5}" dt="2024-04-14T18:36:42.245" v="582" actId="1076"/>
          <ac:spMkLst>
            <pc:docMk/>
            <pc:sldMk cId="2778620813" sldId="404"/>
            <ac:spMk id="17" creationId="{FF08F7FF-5481-444F-5682-31A01D5F03B1}"/>
          </ac:spMkLst>
        </pc:spChg>
        <pc:picChg chg="mod">
          <ac:chgData name="Samina Rashid" userId="f7c9a806-66ff-4933-b51c-0e38c676f548" providerId="ADAL" clId="{F1003AD7-F4A1-4F8F-88A3-68FBCAAE4ED5}" dt="2024-04-14T18:36:47.188" v="583" actId="1076"/>
          <ac:picMkLst>
            <pc:docMk/>
            <pc:sldMk cId="2778620813" sldId="404"/>
            <ac:picMk id="2050" creationId="{5C932817-F767-048B-6B54-382FEB34BD44}"/>
          </ac:picMkLst>
        </pc:picChg>
        <pc:cxnChg chg="mod">
          <ac:chgData name="Samina Rashid" userId="f7c9a806-66ff-4933-b51c-0e38c676f548" providerId="ADAL" clId="{F1003AD7-F4A1-4F8F-88A3-68FBCAAE4ED5}" dt="2024-04-14T18:35:37.884" v="574" actId="14100"/>
          <ac:cxnSpMkLst>
            <pc:docMk/>
            <pc:sldMk cId="2778620813" sldId="404"/>
            <ac:cxnSpMk id="6" creationId="{0AEBF42B-B85A-1988-6DA2-56E6A45AC526}"/>
          </ac:cxnSpMkLst>
        </pc:cxnChg>
        <pc:cxnChg chg="mod">
          <ac:chgData name="Samina Rashid" userId="f7c9a806-66ff-4933-b51c-0e38c676f548" providerId="ADAL" clId="{F1003AD7-F4A1-4F8F-88A3-68FBCAAE4ED5}" dt="2024-04-14T18:37:04.005" v="618" actId="14100"/>
          <ac:cxnSpMkLst>
            <pc:docMk/>
            <pc:sldMk cId="2778620813" sldId="404"/>
            <ac:cxnSpMk id="8" creationId="{1CC80598-2F31-AA42-3FB4-8C8A0DC4FA42}"/>
          </ac:cxnSpMkLst>
        </pc:cxnChg>
        <pc:cxnChg chg="mod">
          <ac:chgData name="Samina Rashid" userId="f7c9a806-66ff-4933-b51c-0e38c676f548" providerId="ADAL" clId="{F1003AD7-F4A1-4F8F-88A3-68FBCAAE4ED5}" dt="2024-04-14T18:36:25.480" v="580" actId="14100"/>
          <ac:cxnSpMkLst>
            <pc:docMk/>
            <pc:sldMk cId="2778620813" sldId="404"/>
            <ac:cxnSpMk id="9" creationId="{DB44E944-5A52-B3C7-8E48-0DDE8D3F4743}"/>
          </ac:cxnSpMkLst>
        </pc:cxnChg>
        <pc:cxnChg chg="mod">
          <ac:chgData name="Samina Rashid" userId="f7c9a806-66ff-4933-b51c-0e38c676f548" providerId="ADAL" clId="{F1003AD7-F4A1-4F8F-88A3-68FBCAAE4ED5}" dt="2024-04-14T18:35:28.765" v="572" actId="14100"/>
          <ac:cxnSpMkLst>
            <pc:docMk/>
            <pc:sldMk cId="2778620813" sldId="404"/>
            <ac:cxnSpMk id="10" creationId="{41FFC244-03CE-AC4B-555B-BB287F24AFE8}"/>
          </ac:cxnSpMkLst>
        </pc:cxnChg>
        <pc:cxnChg chg="mod">
          <ac:chgData name="Samina Rashid" userId="f7c9a806-66ff-4933-b51c-0e38c676f548" providerId="ADAL" clId="{F1003AD7-F4A1-4F8F-88A3-68FBCAAE4ED5}" dt="2024-04-14T18:37:08.403" v="619" actId="14100"/>
          <ac:cxnSpMkLst>
            <pc:docMk/>
            <pc:sldMk cId="2778620813" sldId="404"/>
            <ac:cxnSpMk id="30" creationId="{77789E98-A602-B9B8-1077-2D69EEF3DC79}"/>
          </ac:cxnSpMkLst>
        </pc:cxnChg>
        <pc:extLst>
          <p:ext xmlns:p="http://schemas.openxmlformats.org/presentationml/2006/main" uri="{D6D511B9-2390-475A-947B-AFAB55BFBCF1}">
            <pc226:cmChg xmlns:pc226="http://schemas.microsoft.com/office/powerpoint/2022/06/main/command" chg="add">
              <pc226:chgData name="Samina Rashid" userId="f7c9a806-66ff-4933-b51c-0e38c676f548" providerId="ADAL" clId="{F1003AD7-F4A1-4F8F-88A3-68FBCAAE4ED5}" dt="2024-04-14T18:37:37.125" v="622"/>
              <pc2:cmMkLst xmlns:pc2="http://schemas.microsoft.com/office/powerpoint/2019/9/main/command">
                <pc:docMk/>
                <pc:sldMk cId="2778620813" sldId="404"/>
                <pc2:cmMk id="{4B34B0B6-C0DD-45A5-9250-AD83A41C2E34}"/>
              </pc2:cmMkLst>
            </pc226:cmChg>
          </p:ext>
        </pc:extLst>
      </pc:sldChg>
    </pc:docChg>
  </pc:docChgLst>
</pc:chgInfo>
</file>

<file path=ppt/media/hdphoto1.wdp>
</file>

<file path=ppt/media/hdphoto2.wdp>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7947b471f8_0_1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g7947b471f8_0_1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GB" sz="1200" b="1">
                <a:solidFill>
                  <a:srgbClr val="0070C0"/>
                </a:solidFill>
                <a:latin typeface="Century Gothic" panose="020B0502020202020204" pitchFamily="34" charset="0"/>
              </a:rPr>
              <a:t>Foundation question: </a:t>
            </a:r>
            <a:r>
              <a:rPr lang="en-GB" sz="1200" b="0">
                <a:solidFill>
                  <a:srgbClr val="0070C0"/>
                </a:solidFill>
                <a:latin typeface="Century Gothic" panose="020B0502020202020204" pitchFamily="34" charset="0"/>
              </a:rPr>
              <a:t>State the resultant force on a stationary object.</a:t>
            </a:r>
            <a:endParaRPr lang="en-GB" sz="1200" b="1">
              <a:solidFill>
                <a:srgbClr val="0070C0"/>
              </a:solidFill>
              <a:latin typeface="Century Gothic" panose="020B0502020202020204" pitchFamily="34" charset="0"/>
            </a:endParaRPr>
          </a:p>
          <a:p>
            <a:r>
              <a:rPr lang="en-GB" sz="1200" b="1">
                <a:solidFill>
                  <a:srgbClr val="7030A0"/>
                </a:solidFill>
                <a:latin typeface="Century Gothic" panose="020B0502020202020204" pitchFamily="34" charset="0"/>
              </a:rPr>
              <a:t>Stretch question: </a:t>
            </a:r>
            <a:r>
              <a:rPr lang="en-GB" sz="1200">
                <a:solidFill>
                  <a:srgbClr val="7030A0"/>
                </a:solidFill>
                <a:latin typeface="Century Gothic" panose="020B0502020202020204" pitchFamily="34" charset="0"/>
              </a:rPr>
              <a:t>Explain why it is incorrect to say that if balanced forces are acting on an object it must be stationary.</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b="1">
              <a:solidFill>
                <a:srgbClr val="0070C0"/>
              </a:solidFill>
              <a:latin typeface="Century Gothic" panose="020B0502020202020204" pitchFamily="34" charset="0"/>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a:solidFill>
                  <a:srgbClr val="0070C0"/>
                </a:solidFill>
                <a:latin typeface="Century Gothic" panose="020B0502020202020204" pitchFamily="34" charset="0"/>
              </a:rPr>
              <a:t>Answers</a:t>
            </a:r>
            <a:r>
              <a:rPr lang="en-GB" sz="1200">
                <a:solidFill>
                  <a:srgbClr val="0070C0"/>
                </a:solidFill>
                <a:latin typeface="Century Gothic" panose="020B0502020202020204" pitchFamily="34" charset="0"/>
              </a:rPr>
              <a:t>:</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a:solidFill>
                  <a:srgbClr val="0070C0"/>
                </a:solidFill>
                <a:latin typeface="Century Gothic" panose="020B0502020202020204" pitchFamily="34" charset="0"/>
              </a:rPr>
              <a:t>Foundation</a:t>
            </a:r>
            <a:r>
              <a:rPr lang="en-GB" sz="1200">
                <a:solidFill>
                  <a:srgbClr val="0070C0"/>
                </a:solidFill>
                <a:latin typeface="Century Gothic" panose="020B0502020202020204" pitchFamily="34" charset="0"/>
              </a:rPr>
              <a:t>:</a:t>
            </a:r>
            <a:r>
              <a:rPr lang="en-GB" sz="1200" b="0" i="0" u="none" strike="noStrike" kern="1200" cap="none" baseline="0">
                <a:solidFill>
                  <a:schemeClr val="dk1"/>
                </a:solidFill>
                <a:effectLst/>
                <a:latin typeface="Calibri"/>
                <a:cs typeface="Calibri"/>
                <a:sym typeface="Calibri"/>
              </a:rPr>
              <a:t> 0 N</a:t>
            </a:r>
            <a:endParaRPr lang="en-GB" sz="1200">
              <a:solidFill>
                <a:srgbClr val="0070C0"/>
              </a:solidFill>
              <a:latin typeface="Century Gothic" panose="020B0502020202020204" pitchFamily="34" charset="0"/>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i="0" u="none" strike="noStrike" kern="1200" cap="none" baseline="0">
                <a:solidFill>
                  <a:schemeClr val="dk1"/>
                </a:solidFill>
                <a:effectLst/>
                <a:latin typeface="Calibri"/>
                <a:ea typeface="Calibri"/>
                <a:cs typeface="Calibri"/>
                <a:sym typeface="Calibri"/>
              </a:rPr>
              <a:t>Stretch</a:t>
            </a:r>
            <a:r>
              <a:rPr lang="en-GB" sz="1200" b="0" i="0" u="none" strike="noStrike" kern="1200" cap="none" baseline="0">
                <a:solidFill>
                  <a:schemeClr val="dk1"/>
                </a:solidFill>
                <a:effectLst/>
                <a:latin typeface="Calibri"/>
                <a:ea typeface="Calibri"/>
                <a:cs typeface="Calibri"/>
                <a:sym typeface="Calibri"/>
              </a:rPr>
              <a:t>: Balanced forces mean the motion will not change, but the object could have been in motion already so balanced forces could also be acting on an object that is moving at a constant speed in the same direction (constant velocity). </a:t>
            </a:r>
            <a:endParaRPr lang="en-GB" sz="1200" b="1">
              <a:solidFill>
                <a:srgbClr val="7030A0"/>
              </a:solidFill>
              <a:latin typeface="Century Gothic" panose="020B0502020202020204" pitchFamily="34" charset="0"/>
            </a:endParaRPr>
          </a:p>
          <a:p>
            <a:endParaRPr lang="en-GB" sz="1200" b="1">
              <a:solidFill>
                <a:srgbClr val="7030A0"/>
              </a:solidFill>
              <a:latin typeface="Century Gothic" panose="020B0502020202020204" pitchFamily="34" charset="0"/>
            </a:endParaRPr>
          </a:p>
          <a:p>
            <a:endParaRPr lang="en-GB" sz="1200">
              <a:solidFill>
                <a:srgbClr val="7030A0"/>
              </a:solidFill>
              <a:latin typeface="Century Gothic" panose="020B0502020202020204" pitchFamily="34" charset="0"/>
            </a:endParaRPr>
          </a:p>
        </p:txBody>
      </p:sp>
      <p:sp>
        <p:nvSpPr>
          <p:cNvPr id="87" name="Google Shape;87;g7947b471f8_0_18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a:t>
            </a:fld>
            <a:endParaRPr/>
          </a:p>
        </p:txBody>
      </p:sp>
    </p:spTree>
    <p:extLst>
      <p:ext uri="{BB962C8B-B14F-4D97-AF65-F5344CB8AC3E}">
        <p14:creationId xmlns:p14="http://schemas.microsoft.com/office/powerpoint/2010/main" val="14124045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a:t>This diagram shows a resultant force of 5 N, acting at an angle of 37º. </a:t>
            </a:r>
          </a:p>
          <a:p>
            <a:r>
              <a:rPr lang="en-GB" b="0" i="1"/>
              <a:t>Which directions must the single vectors have been acting in to produce a vector that is pointing up and right?</a:t>
            </a:r>
          </a:p>
          <a:p>
            <a:r>
              <a:rPr lang="en-GB" b="1" i="1"/>
              <a:t>One must have been acting upwards and the other acting towards the right. </a:t>
            </a:r>
          </a:p>
          <a:p>
            <a:r>
              <a:rPr lang="en-GB" b="0" i="0"/>
              <a:t>These are what we can call our ‘components’ - the horizontal and vertical single vectors that have made up our resultant. </a:t>
            </a:r>
          </a:p>
          <a:p>
            <a:r>
              <a:rPr lang="en-GB" b="0" i="0"/>
              <a:t>We can also tell straight away that the forces acting upwards and to the right cannot be the same as each other, otherwise the resultant would fall exactly between them and act at an angle of 45º (as this is half of 90º, which is angle between the single vector components). </a:t>
            </a:r>
            <a:endParaRPr lang="en-GB"/>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386209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Exposition type: explanation</a:t>
            </a:r>
          </a:p>
          <a:p>
            <a:r>
              <a:rPr lang="en-GB" dirty="0"/>
              <a:t>Ideally this should be done live on a whiteboard and you may want to get pupils to draw each step along with you in their books. </a:t>
            </a:r>
          </a:p>
          <a:p>
            <a:endParaRPr lang="en-GB" dirty="0"/>
          </a:p>
          <a:p>
            <a:r>
              <a:rPr lang="en-GB" b="1" dirty="0"/>
              <a:t>Suggested Exposition:</a:t>
            </a:r>
          </a:p>
          <a:p>
            <a:r>
              <a:rPr lang="en-GB" b="0" dirty="0"/>
              <a:t>We know that two vectors can be combined into a resultant vector that has the same effect. </a:t>
            </a:r>
            <a:r>
              <a:rPr lang="en-GB" b="0" i="0" dirty="0"/>
              <a:t>But what happens when we have the resultant vector to start with? We are going to work backwards and determine the single vectors that our resultant vector must be made up of. </a:t>
            </a:r>
          </a:p>
          <a:p>
            <a:r>
              <a:rPr lang="en-GB" b="0" i="0" dirty="0"/>
              <a:t>So what do we do? We can use the same steps but work backwards to determine our components!</a:t>
            </a:r>
          </a:p>
          <a:p>
            <a:endParaRPr lang="en-GB" b="0" i="0" dirty="0"/>
          </a:p>
          <a:p>
            <a:r>
              <a:rPr lang="en-GB" b="0" i="0" dirty="0"/>
              <a:t>Step 1: Determine a suitable scale - exactly the same way that we chose a scale in the last lesson, we will do the same here. A sensible scale to use here could be 1 N = 1 cm. </a:t>
            </a:r>
          </a:p>
          <a:p>
            <a:r>
              <a:rPr lang="en-GB" b="0" i="0" dirty="0"/>
              <a:t>Step 2: Measure the angle given using a protractor and mark this neatly on your page.</a:t>
            </a:r>
          </a:p>
          <a:p>
            <a:r>
              <a:rPr lang="en-GB" b="0" i="0" dirty="0"/>
              <a:t>Step 3: Use your scale to draw the resultant with the correct magnitude (in this case 5 cm) at the angle that you marked out. </a:t>
            </a:r>
          </a:p>
          <a:p>
            <a:r>
              <a:rPr lang="en-GB" b="0" i="0" dirty="0"/>
              <a:t>Step 4: Use a ruler to draw dotted lines to make a right-angled triangle on either side of the resultant, giving a full rectangle (it should look like the vector diagrams from last lesson)</a:t>
            </a:r>
          </a:p>
          <a:p>
            <a:r>
              <a:rPr lang="en-GB" b="0" i="0" dirty="0"/>
              <a:t>Step 5: Measure the length of the horizontal and vertical components that come from the point of origin of the resultant.</a:t>
            </a:r>
          </a:p>
          <a:p>
            <a:r>
              <a:rPr lang="en-GB" b="0" i="0" dirty="0"/>
              <a:t>Step 6: Use your scale to determine the actual magnitudes of these single vectors and describe them as the horizontal and vertical components. </a:t>
            </a:r>
          </a:p>
          <a:p>
            <a:r>
              <a:rPr lang="en-GB" b="0" i="0" dirty="0"/>
              <a:t>Horizontal line = 3 cm so the horizontal component is 3 N right.</a:t>
            </a:r>
          </a:p>
          <a:p>
            <a:r>
              <a:rPr lang="en-GB" b="0" i="0" dirty="0"/>
              <a:t>Vertical line = 4 cm so the vertical component is 4 N up.</a:t>
            </a:r>
          </a:p>
          <a:p>
            <a:endParaRPr lang="en-GB" b="0" i="0" dirty="0"/>
          </a:p>
          <a:p>
            <a:r>
              <a:rPr lang="en-GB" b="0" i="0" dirty="0"/>
              <a:t>Remember these are still single vectors and vectors need to have a direction so our answer should have the directions of the components too. </a:t>
            </a:r>
          </a:p>
          <a:p>
            <a:r>
              <a:rPr lang="en-GB" b="0" i="0" dirty="0"/>
              <a:t>Sometimes you may be asked to draw a free-body force diagram to show where the forces are acting from. We can use this triangle method to determine our resultant but both forces would still act from the point of origin (the centre of mass) of the object, so we can draw them in our free-body force diagram as normal, using our triangle to remind us of the direction of their actions.</a:t>
            </a:r>
          </a:p>
          <a:p>
            <a:endParaRPr lang="en-GB" b="0" i="0" dirty="0"/>
          </a:p>
          <a:p>
            <a:endParaRPr lang="en-GB" b="0" i="0" dirty="0"/>
          </a:p>
          <a:p>
            <a:endParaRPr lang="en-GB" b="0" i="0"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12</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2635818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a:t>Exposition type: demonstration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Ideally get pupils to draw along in their books with each step so they can practice slowly before they try it independently.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1"/>
              <a:t>Suggested exposition:</a:t>
            </a:r>
          </a:p>
          <a:p>
            <a:r>
              <a:rPr lang="en-GB" b="0" i="0"/>
              <a:t>Let’s follow the same steps again to resolve this resultant vector into its horizontal and vertical components. </a:t>
            </a:r>
          </a:p>
          <a:p>
            <a:endParaRPr lang="en-GB" b="0" i="0"/>
          </a:p>
          <a:p>
            <a:r>
              <a:rPr lang="en-GB" b="0" i="0"/>
              <a:t>Step 1: Determine a suitable scale. A sensible scale to use here could be 1 N = 1 cm. </a:t>
            </a:r>
          </a:p>
          <a:p>
            <a:r>
              <a:rPr lang="en-GB" b="0" i="0"/>
              <a:t>Step 2: Measure the given angle using a protractor and mark this neatly on your page. This time our angle is below horizontal so we can draw a horizontal line as reference. </a:t>
            </a:r>
          </a:p>
          <a:p>
            <a:r>
              <a:rPr lang="en-GB" b="0" i="0"/>
              <a:t>Step 3: Use your scale to draw the resultant with the correct magnitude (in this case 10 cm) at the angle that you marked out. </a:t>
            </a:r>
          </a:p>
          <a:p>
            <a:r>
              <a:rPr lang="en-GB" b="0" i="0"/>
              <a:t>Step 4: Use a ruler to make two right-angled triangles.</a:t>
            </a:r>
          </a:p>
          <a:p>
            <a:r>
              <a:rPr lang="en-GB" b="0" i="0"/>
              <a:t>Step 5: Measure the length of the horizontal and vertical components.</a:t>
            </a:r>
          </a:p>
          <a:p>
            <a:r>
              <a:rPr lang="en-GB" b="0" i="0"/>
              <a:t>Step 6: Use your scale to determine the actual magnitudes of these single vectors and describe them as the horizontal and vertical components. </a:t>
            </a:r>
          </a:p>
          <a:p>
            <a:r>
              <a:rPr lang="en-GB" b="0" i="0"/>
              <a:t>Vertical line = 4.4 cm so the vertical component is 4.4 N down.</a:t>
            </a:r>
          </a:p>
          <a:p>
            <a:r>
              <a:rPr lang="en-GB" b="0" i="0"/>
              <a:t>Horizontal line = 9.1 cm so the horizontal component is 9.1 N right.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1"/>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010216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000" dirty="0">
                <a:latin typeface="Century Gothic" panose="020B0502020202020204" pitchFamily="34" charset="0"/>
              </a:rPr>
              <a:t>Allow an appropriate margin for error that corresponds to the scale</a:t>
            </a:r>
          </a:p>
          <a:p>
            <a:r>
              <a:rPr lang="en-GB" sz="2000" dirty="0">
                <a:latin typeface="Century Gothic" panose="020B0502020202020204" pitchFamily="34" charset="0"/>
              </a:rPr>
              <a:t>Always follow these steps:</a:t>
            </a:r>
          </a:p>
          <a:p>
            <a:endParaRPr lang="en-GB" sz="2000" dirty="0">
              <a:latin typeface="Century Gothic" panose="020B0502020202020204" pitchFamily="34" charset="0"/>
            </a:endParaRPr>
          </a:p>
          <a:p>
            <a:r>
              <a:rPr lang="en-GB" sz="2000" b="1" dirty="0">
                <a:latin typeface="Century Gothic" panose="020B0502020202020204" pitchFamily="34" charset="0"/>
              </a:rPr>
              <a:t>It is best to do this on a visualiser.</a:t>
            </a:r>
          </a:p>
          <a:p>
            <a:endParaRPr lang="en-GB" sz="2000" dirty="0">
              <a:latin typeface="Century Gothic" panose="020B0502020202020204" pitchFamily="34" charset="0"/>
            </a:endParaRPr>
          </a:p>
          <a:p>
            <a:r>
              <a:rPr lang="en-GB" sz="2000" dirty="0">
                <a:latin typeface="Century Gothic" panose="020B0502020202020204" pitchFamily="34" charset="0"/>
              </a:rPr>
              <a:t>The components of a resultant vector acting at an angle can be determined using a </a:t>
            </a:r>
            <a:r>
              <a:rPr lang="en-GB" sz="2000" b="1" dirty="0">
                <a:latin typeface="Century Gothic" panose="020B0502020202020204" pitchFamily="34" charset="0"/>
              </a:rPr>
              <a:t>scale drawing.</a:t>
            </a:r>
          </a:p>
          <a:p>
            <a:endParaRPr lang="en-GB" sz="2000" dirty="0">
              <a:latin typeface="Century Gothic" panose="020B0502020202020204" pitchFamily="34" charset="0"/>
            </a:endParaRPr>
          </a:p>
          <a:p>
            <a:pPr marL="914400" lvl="1" indent="-457200">
              <a:buFont typeface="+mj-lt"/>
              <a:buAutoNum type="arabicPeriod"/>
            </a:pPr>
            <a:r>
              <a:rPr lang="en-GB" sz="2000" dirty="0">
                <a:latin typeface="Century Gothic" panose="020B0502020202020204" pitchFamily="34" charset="0"/>
              </a:rPr>
              <a:t>Choose a suitable scale to use for the scale drawing (e.g. 1 N = 1 cm)</a:t>
            </a:r>
          </a:p>
          <a:p>
            <a:pPr marL="914400" lvl="1" indent="-457200">
              <a:buFont typeface="+mj-lt"/>
              <a:buAutoNum type="arabicPeriod"/>
            </a:pPr>
            <a:r>
              <a:rPr lang="en-GB" sz="2000" dirty="0">
                <a:latin typeface="Century Gothic" panose="020B0502020202020204" pitchFamily="34" charset="0"/>
              </a:rPr>
              <a:t>Use a protractor to measure the given angle and mark this on your page</a:t>
            </a:r>
          </a:p>
          <a:p>
            <a:pPr marL="914400" lvl="1" indent="-457200">
              <a:buFont typeface="+mj-lt"/>
              <a:buAutoNum type="arabicPeriod"/>
            </a:pPr>
            <a:r>
              <a:rPr lang="en-GB" sz="2000" dirty="0">
                <a:latin typeface="Century Gothic" panose="020B0502020202020204" pitchFamily="34" charset="0"/>
              </a:rPr>
              <a:t>Use your scale to draw the resultant at this angle</a:t>
            </a:r>
          </a:p>
          <a:p>
            <a:pPr marL="914400" lvl="1" indent="-457200">
              <a:buFont typeface="+mj-lt"/>
              <a:buAutoNum type="arabicPeriod"/>
            </a:pPr>
            <a:r>
              <a:rPr lang="en-GB" sz="2000" dirty="0">
                <a:latin typeface="Century Gothic" panose="020B0502020202020204" pitchFamily="34" charset="0"/>
              </a:rPr>
              <a:t>Draw dotted lines to make a right-angled triangle on either side of the resultant (which together make a rectangle)</a:t>
            </a:r>
          </a:p>
          <a:p>
            <a:pPr marL="914400" lvl="1" indent="-457200">
              <a:buFont typeface="+mj-lt"/>
              <a:buAutoNum type="arabicPeriod"/>
            </a:pPr>
            <a:r>
              <a:rPr lang="en-GB" sz="2000" dirty="0">
                <a:latin typeface="Century Gothic" panose="020B0502020202020204" pitchFamily="34" charset="0"/>
              </a:rPr>
              <a:t>Measure the length of the horizontal and vertical components</a:t>
            </a:r>
          </a:p>
          <a:p>
            <a:pPr marL="914400" lvl="1" indent="-457200">
              <a:buFont typeface="+mj-lt"/>
              <a:buAutoNum type="arabicPeriod"/>
            </a:pPr>
            <a:r>
              <a:rPr lang="en-GB" sz="2000" dirty="0">
                <a:latin typeface="Century Gothic" panose="020B0502020202020204" pitchFamily="34" charset="0"/>
              </a:rPr>
              <a:t>Use your scale to determine the actual magnitudes of these components and give their directions</a:t>
            </a:r>
          </a:p>
          <a:p>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998106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000" dirty="0">
                <a:latin typeface="Century Gothic" panose="020B0502020202020204" pitchFamily="34" charset="0"/>
              </a:rPr>
              <a:t>Always follow these steps:</a:t>
            </a:r>
          </a:p>
          <a:p>
            <a:endParaRPr lang="en-GB" sz="2000" dirty="0">
              <a:latin typeface="Century Gothic" panose="020B0502020202020204" pitchFamily="34" charset="0"/>
            </a:endParaRPr>
          </a:p>
          <a:p>
            <a:r>
              <a:rPr lang="en-GB" sz="2000" b="1" dirty="0">
                <a:latin typeface="Century Gothic" panose="020B0502020202020204" pitchFamily="34" charset="0"/>
              </a:rPr>
              <a:t>It is best to do this on a visualiser.</a:t>
            </a:r>
          </a:p>
          <a:p>
            <a:endParaRPr lang="en-GB" sz="2000" dirty="0">
              <a:latin typeface="Century Gothic" panose="020B0502020202020204" pitchFamily="34" charset="0"/>
            </a:endParaRPr>
          </a:p>
          <a:p>
            <a:r>
              <a:rPr lang="en-GB" sz="2000" dirty="0">
                <a:latin typeface="Century Gothic" panose="020B0502020202020204" pitchFamily="34" charset="0"/>
              </a:rPr>
              <a:t>The components of a resultant vector acting at an angle can be determined using a </a:t>
            </a:r>
            <a:r>
              <a:rPr lang="en-GB" sz="2000" b="1" dirty="0">
                <a:latin typeface="Century Gothic" panose="020B0502020202020204" pitchFamily="34" charset="0"/>
              </a:rPr>
              <a:t>scale drawing.</a:t>
            </a:r>
          </a:p>
          <a:p>
            <a:endParaRPr lang="en-GB" sz="2000" dirty="0">
              <a:latin typeface="Century Gothic" panose="020B0502020202020204" pitchFamily="34" charset="0"/>
            </a:endParaRPr>
          </a:p>
          <a:p>
            <a:pPr marL="914400" lvl="1" indent="-457200">
              <a:buFont typeface="+mj-lt"/>
              <a:buAutoNum type="arabicPeriod"/>
            </a:pPr>
            <a:r>
              <a:rPr lang="en-GB" sz="2000" dirty="0">
                <a:latin typeface="Century Gothic" panose="020B0502020202020204" pitchFamily="34" charset="0"/>
              </a:rPr>
              <a:t>Choose a suitable scale to use for the scale drawing (e.g. 1 N = 1 cm)</a:t>
            </a:r>
          </a:p>
          <a:p>
            <a:pPr marL="914400" lvl="1" indent="-457200">
              <a:buFont typeface="+mj-lt"/>
              <a:buAutoNum type="arabicPeriod"/>
            </a:pPr>
            <a:r>
              <a:rPr lang="en-GB" sz="2000" dirty="0">
                <a:latin typeface="Century Gothic" panose="020B0502020202020204" pitchFamily="34" charset="0"/>
              </a:rPr>
              <a:t>Use a protractor to measure the given angle and mark this on your page</a:t>
            </a:r>
          </a:p>
          <a:p>
            <a:pPr marL="914400" lvl="1" indent="-457200">
              <a:buFont typeface="+mj-lt"/>
              <a:buAutoNum type="arabicPeriod"/>
            </a:pPr>
            <a:r>
              <a:rPr lang="en-GB" sz="2000" dirty="0">
                <a:latin typeface="Century Gothic" panose="020B0502020202020204" pitchFamily="34" charset="0"/>
              </a:rPr>
              <a:t>Use your scale to draw the resultant at this angle</a:t>
            </a:r>
          </a:p>
          <a:p>
            <a:pPr marL="914400" lvl="1" indent="-457200">
              <a:buFont typeface="+mj-lt"/>
              <a:buAutoNum type="arabicPeriod"/>
            </a:pPr>
            <a:r>
              <a:rPr lang="en-GB" sz="2000" dirty="0">
                <a:latin typeface="Century Gothic" panose="020B0502020202020204" pitchFamily="34" charset="0"/>
              </a:rPr>
              <a:t>Draw dotted lines to make a right-angled triangle on either side of the resultant (which together make a rectangle)</a:t>
            </a:r>
          </a:p>
          <a:p>
            <a:pPr marL="914400" lvl="1" indent="-457200">
              <a:buFont typeface="+mj-lt"/>
              <a:buAutoNum type="arabicPeriod"/>
            </a:pPr>
            <a:r>
              <a:rPr lang="en-GB" sz="2000" dirty="0">
                <a:latin typeface="Century Gothic" panose="020B0502020202020204" pitchFamily="34" charset="0"/>
              </a:rPr>
              <a:t>Measure the length of the horizontal and vertical components</a:t>
            </a:r>
          </a:p>
          <a:p>
            <a:pPr marL="914400" lvl="1" indent="-457200">
              <a:buFont typeface="+mj-lt"/>
              <a:buAutoNum type="arabicPeriod"/>
            </a:pPr>
            <a:r>
              <a:rPr lang="en-GB" sz="2000" dirty="0">
                <a:latin typeface="Century Gothic" panose="020B0502020202020204" pitchFamily="34" charset="0"/>
              </a:rPr>
              <a:t>Use your scale to determine the actual magnitudes of these components and give their directions</a:t>
            </a:r>
          </a:p>
          <a:p>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15</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500052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000" dirty="0">
                <a:latin typeface="Century Gothic" panose="020B0502020202020204" pitchFamily="34" charset="0"/>
              </a:rPr>
              <a:t>Always follow these steps:</a:t>
            </a:r>
          </a:p>
          <a:p>
            <a:endParaRPr lang="en-GB" sz="2000" dirty="0">
              <a:latin typeface="Century Gothic" panose="020B0502020202020204" pitchFamily="34" charset="0"/>
            </a:endParaRPr>
          </a:p>
          <a:p>
            <a:r>
              <a:rPr lang="en-GB" sz="2000" b="1" dirty="0">
                <a:latin typeface="Century Gothic" panose="020B0502020202020204" pitchFamily="34" charset="0"/>
              </a:rPr>
              <a:t>It is best to do this on a visualiser.</a:t>
            </a:r>
          </a:p>
          <a:p>
            <a:endParaRPr lang="en-GB" sz="2000" dirty="0">
              <a:latin typeface="Century Gothic" panose="020B0502020202020204" pitchFamily="34" charset="0"/>
            </a:endParaRPr>
          </a:p>
          <a:p>
            <a:r>
              <a:rPr lang="en-GB" sz="2000" dirty="0">
                <a:latin typeface="Century Gothic" panose="020B0502020202020204" pitchFamily="34" charset="0"/>
              </a:rPr>
              <a:t>The components of a resultant vector acting at an angle can be determined using a </a:t>
            </a:r>
            <a:r>
              <a:rPr lang="en-GB" sz="2000" b="1" dirty="0">
                <a:latin typeface="Century Gothic" panose="020B0502020202020204" pitchFamily="34" charset="0"/>
              </a:rPr>
              <a:t>scale drawing.</a:t>
            </a:r>
          </a:p>
          <a:p>
            <a:endParaRPr lang="en-GB" sz="2000" dirty="0">
              <a:latin typeface="Century Gothic" panose="020B0502020202020204" pitchFamily="34" charset="0"/>
            </a:endParaRPr>
          </a:p>
          <a:p>
            <a:pPr marL="914400" lvl="1" indent="-457200">
              <a:buFont typeface="+mj-lt"/>
              <a:buAutoNum type="arabicPeriod"/>
            </a:pPr>
            <a:r>
              <a:rPr lang="en-GB" sz="2000" dirty="0">
                <a:latin typeface="Century Gothic" panose="020B0502020202020204" pitchFamily="34" charset="0"/>
              </a:rPr>
              <a:t>Choose a suitable scale to use for the scale drawing (e.g. 1 N = 1 cm)</a:t>
            </a:r>
          </a:p>
          <a:p>
            <a:pPr marL="914400" lvl="1" indent="-457200">
              <a:buFont typeface="+mj-lt"/>
              <a:buAutoNum type="arabicPeriod"/>
            </a:pPr>
            <a:r>
              <a:rPr lang="en-GB" sz="2000" dirty="0">
                <a:latin typeface="Century Gothic" panose="020B0502020202020204" pitchFamily="34" charset="0"/>
              </a:rPr>
              <a:t>Use a protractor to measure the given angle and mark this on your page</a:t>
            </a:r>
          </a:p>
          <a:p>
            <a:pPr marL="914400" lvl="1" indent="-457200">
              <a:buFont typeface="+mj-lt"/>
              <a:buAutoNum type="arabicPeriod"/>
            </a:pPr>
            <a:r>
              <a:rPr lang="en-GB" sz="2000" dirty="0">
                <a:latin typeface="Century Gothic" panose="020B0502020202020204" pitchFamily="34" charset="0"/>
              </a:rPr>
              <a:t>Use your scale to draw the resultant at this angle</a:t>
            </a:r>
          </a:p>
          <a:p>
            <a:pPr marL="914400" lvl="1" indent="-457200">
              <a:buFont typeface="+mj-lt"/>
              <a:buAutoNum type="arabicPeriod"/>
            </a:pPr>
            <a:r>
              <a:rPr lang="en-GB" sz="2000" dirty="0">
                <a:latin typeface="Century Gothic" panose="020B0502020202020204" pitchFamily="34" charset="0"/>
              </a:rPr>
              <a:t>Draw dotted lines to make a right-angled triangle on either side of the resultant (which together make a rectangle)</a:t>
            </a:r>
          </a:p>
          <a:p>
            <a:pPr marL="914400" lvl="1" indent="-457200">
              <a:buFont typeface="+mj-lt"/>
              <a:buAutoNum type="arabicPeriod"/>
            </a:pPr>
            <a:r>
              <a:rPr lang="en-GB" sz="2000" dirty="0">
                <a:latin typeface="Century Gothic" panose="020B0502020202020204" pitchFamily="34" charset="0"/>
              </a:rPr>
              <a:t>Measure the length of the horizontal and vertical components</a:t>
            </a:r>
          </a:p>
          <a:p>
            <a:pPr marL="914400" lvl="1" indent="-457200">
              <a:buFont typeface="+mj-lt"/>
              <a:buAutoNum type="arabicPeriod"/>
            </a:pPr>
            <a:r>
              <a:rPr lang="en-GB" sz="2000" dirty="0">
                <a:latin typeface="Century Gothic" panose="020B0502020202020204" pitchFamily="34" charset="0"/>
              </a:rPr>
              <a:t>Use your scale to determine the actual magnitudes of these components and give their directions</a:t>
            </a:r>
          </a:p>
          <a:p>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72163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3" name="Google Shape;17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a:t>Purpose: </a:t>
            </a:r>
            <a:r>
              <a:rPr lang="en-GB"/>
              <a:t>review of new information.</a:t>
            </a:r>
          </a:p>
          <a:p>
            <a:pPr marL="228600" lvl="0" indent="-152400" algn="l" rtl="0">
              <a:spcBef>
                <a:spcPts val="0"/>
              </a:spcBef>
              <a:spcAft>
                <a:spcPts val="0"/>
              </a:spcAft>
              <a:buClr>
                <a:schemeClr val="dk1"/>
              </a:buClr>
              <a:buSzPts val="1200"/>
              <a:buFont typeface="Calibri"/>
              <a:buNone/>
            </a:pPr>
            <a:endParaRPr b="0"/>
          </a:p>
        </p:txBody>
      </p:sp>
      <p:sp>
        <p:nvSpPr>
          <p:cNvPr id="174" name="Google Shape;174;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17</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18</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19</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en-GB" b="1"/>
              <a:t>Purpose: </a:t>
            </a:r>
            <a:r>
              <a:rPr lang="en-GB" b="0"/>
              <a:t>practice application of new knowledge.</a:t>
            </a:r>
          </a:p>
        </p:txBody>
      </p:sp>
      <p:sp>
        <p:nvSpPr>
          <p:cNvPr id="190" name="Google Shape;190;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20</a:t>
            </a:fld>
            <a:endParaRPr/>
          </a:p>
        </p:txBody>
      </p:sp>
    </p:spTree>
    <p:extLst>
      <p:ext uri="{BB962C8B-B14F-4D97-AF65-F5344CB8AC3E}">
        <p14:creationId xmlns:p14="http://schemas.microsoft.com/office/powerpoint/2010/main" val="2396560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cap="none" dirty="0">
                <a:solidFill>
                  <a:schemeClr val="dk1"/>
                </a:solidFill>
                <a:effectLst/>
                <a:latin typeface="Calibri"/>
                <a:ea typeface="Calibri"/>
                <a:cs typeface="Calibri"/>
                <a:sym typeface="Calibri"/>
              </a:rPr>
              <a:t>In the last lesson pupils looked at how to determine the resultant of two vectors acting perpendicular to each other. In this lesson they will work backwards to resolve a resultant vector into its horizontal and vertical components. They will not learn to do this by calculation at this stage as many will not yet have covered trigonometric ratios, so teachers can choose to revisit this in P4.1, but it is sufficient for pupils to be able to determine resultants and components just by scale drawing. </a:t>
            </a:r>
          </a:p>
          <a:p>
            <a:pPr rtl="0"/>
            <a:br>
              <a:rPr lang="en-GB" b="0" dirty="0">
                <a:effectLst/>
              </a:rPr>
            </a:br>
            <a:r>
              <a:rPr lang="en-GB" sz="1200" b="0" i="0" u="none" strike="noStrike" cap="none" dirty="0">
                <a:solidFill>
                  <a:schemeClr val="dk1"/>
                </a:solidFill>
                <a:effectLst/>
                <a:latin typeface="Calibri"/>
                <a:ea typeface="Calibri"/>
                <a:cs typeface="Calibri"/>
                <a:sym typeface="Calibri"/>
              </a:rPr>
              <a:t>Hook: </a:t>
            </a:r>
            <a:endParaRPr lang="en-GB" b="0" dirty="0">
              <a:effectLst/>
            </a:endParaRPr>
          </a:p>
          <a:p>
            <a:r>
              <a:rPr lang="en-GB" b="0" dirty="0"/>
              <a:t>You could put a free-body force diagram on the board where the resultant force is at an angle of 60º. This is the resultant force of two children pulling the object, one pulling to the North and one pulling to the East (using the horizontal plane so we can ignore weight etc). How could we work backwards from this to see which child is pulling with more force?</a:t>
            </a:r>
            <a:endParaRPr lang="en-US" b="0" dirty="0"/>
          </a:p>
          <a:p>
            <a:pPr rtl="0"/>
            <a:endParaRPr lang="en-US" b="0" dirty="0"/>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4" name="Google Shape;20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mj-lt"/>
              <a:buNone/>
            </a:pPr>
            <a:r>
              <a:rPr lang="en-GB" b="1" dirty="0"/>
              <a:t>Suggested Guidance:</a:t>
            </a:r>
          </a:p>
          <a:p>
            <a:pPr marL="0" marR="0" lvl="0" indent="0" algn="l" rtl="0">
              <a:lnSpc>
                <a:spcPct val="100000"/>
              </a:lnSpc>
              <a:spcBef>
                <a:spcPts val="0"/>
              </a:spcBef>
              <a:spcAft>
                <a:spcPts val="0"/>
              </a:spcAft>
              <a:buClr>
                <a:schemeClr val="dk1"/>
              </a:buClr>
              <a:buSzPts val="1200"/>
              <a:buFont typeface="+mj-lt"/>
              <a:buNone/>
            </a:pPr>
            <a:r>
              <a:rPr lang="en-GB" b="1" dirty="0"/>
              <a:t>Q1. Answer: B</a:t>
            </a:r>
          </a:p>
          <a:p>
            <a:pPr marL="0" indent="0">
              <a:buNone/>
            </a:pPr>
            <a:r>
              <a:rPr lang="en-GB" b="0" dirty="0"/>
              <a:t>If students answered A or C, they are not secure on the difference between scalars and vectors. </a:t>
            </a:r>
            <a:r>
              <a:rPr lang="en-GB" i="1" dirty="0"/>
              <a:t>To fix-it, </a:t>
            </a:r>
            <a:r>
              <a:rPr lang="en-GB" b="0" i="1" baseline="0" dirty="0"/>
              <a:t>explain the difference between each using examples and how vector quantities are written as answers.</a:t>
            </a:r>
          </a:p>
          <a:p>
            <a:pPr marL="0" marR="0" lvl="0" indent="0" algn="l" rtl="0">
              <a:lnSpc>
                <a:spcPct val="100000"/>
              </a:lnSpc>
              <a:spcBef>
                <a:spcPts val="0"/>
              </a:spcBef>
              <a:spcAft>
                <a:spcPts val="0"/>
              </a:spcAft>
              <a:buClr>
                <a:schemeClr val="dk1"/>
              </a:buClr>
              <a:buSzPts val="1200"/>
              <a:buFont typeface="+mj-lt"/>
              <a:buNone/>
            </a:pPr>
            <a:r>
              <a:rPr lang="en-GB" b="1" i="0" dirty="0"/>
              <a:t>Q2. </a:t>
            </a:r>
            <a:r>
              <a:rPr lang="en-GB" b="1" dirty="0"/>
              <a:t>Answer: B</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baseline="0" dirty="0"/>
              <a:t>If students answered A, they have understood the relative directions that would produce this resultant but not understood that the components could not be larger than the resultant as it would form the hypotenuse of a triangle. If students answered C, they have simply found the difference between the values. </a:t>
            </a:r>
            <a:r>
              <a:rPr lang="en-GB" b="0" i="1" baseline="0" dirty="0"/>
              <a:t>To fix-it, it may be worth going through the method again or getting pupils to look at the relative values of their components compared to the resultants. </a:t>
            </a:r>
          </a:p>
          <a:p>
            <a:pPr marL="0" indent="0">
              <a:buNone/>
            </a:pPr>
            <a:r>
              <a:rPr lang="en-GB" b="0" i="1" baseline="0" dirty="0"/>
              <a:t>It may be useful to go through the different scenarios with vectors being combined and show them this working mathematically – i.e. two vectors acting in the same direction will produce the maximum resultant vector, two acting in opposite directions would produce the minimum vector.</a:t>
            </a:r>
          </a:p>
          <a:p>
            <a:pPr marL="0" marR="0" lvl="0" indent="0" algn="l" rtl="0">
              <a:lnSpc>
                <a:spcPct val="100000"/>
              </a:lnSpc>
              <a:spcBef>
                <a:spcPts val="0"/>
              </a:spcBef>
              <a:spcAft>
                <a:spcPts val="0"/>
              </a:spcAft>
              <a:buClr>
                <a:schemeClr val="dk1"/>
              </a:buClr>
              <a:buSzPts val="1200"/>
              <a:buFont typeface="+mj-lt"/>
              <a:buNone/>
            </a:pPr>
            <a:r>
              <a:rPr lang="en-GB" b="1" i="0" dirty="0"/>
              <a:t>Q3. </a:t>
            </a:r>
            <a:r>
              <a:rPr lang="en-GB" b="1" dirty="0"/>
              <a:t>Answer: C</a:t>
            </a:r>
          </a:p>
          <a:p>
            <a:pPr marL="0" marR="0" lvl="0" indent="0" algn="l" rtl="0">
              <a:lnSpc>
                <a:spcPct val="100000"/>
              </a:lnSpc>
              <a:spcBef>
                <a:spcPts val="0"/>
              </a:spcBef>
              <a:spcAft>
                <a:spcPts val="0"/>
              </a:spcAft>
              <a:buClr>
                <a:schemeClr val="dk1"/>
              </a:buClr>
              <a:buSzPts val="1200"/>
              <a:buFont typeface="+mj-lt"/>
              <a:buNone/>
            </a:pPr>
            <a:r>
              <a:rPr lang="en-GB" b="0" dirty="0"/>
              <a:t>If students answered A, they have assumed these vectors are acting in roughly the same direction so can still be added together. If students </a:t>
            </a:r>
            <a:r>
              <a:rPr lang="en-GB" b="0"/>
              <a:t>answered B, </a:t>
            </a:r>
            <a:r>
              <a:rPr lang="en-GB" b="0" dirty="0"/>
              <a:t>they have mistakenly subtracted the vectors. </a:t>
            </a:r>
            <a:r>
              <a:rPr lang="en-GB" i="1" dirty="0"/>
              <a:t>To fix-it, </a:t>
            </a:r>
            <a:r>
              <a:rPr lang="en-GB" b="0" i="1" baseline="0" dirty="0"/>
              <a:t>you may want to go through with pupils the different combinations of these vectors that would produce each of the resultant options.</a:t>
            </a:r>
          </a:p>
        </p:txBody>
      </p:sp>
      <p:sp>
        <p:nvSpPr>
          <p:cNvPr id="205" name="Google Shape;205;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21</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22</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961669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mj-lt"/>
              <a:buNone/>
            </a:pPr>
            <a:r>
              <a:rPr lang="en-GB" b="1"/>
              <a:t>Suggested Guidance from previous exit ticket:</a:t>
            </a:r>
          </a:p>
          <a:p>
            <a:pPr marL="0" marR="0" lvl="0" indent="0" algn="l" rtl="0">
              <a:lnSpc>
                <a:spcPct val="100000"/>
              </a:lnSpc>
              <a:spcBef>
                <a:spcPts val="0"/>
              </a:spcBef>
              <a:spcAft>
                <a:spcPts val="0"/>
              </a:spcAft>
              <a:buClr>
                <a:schemeClr val="dk1"/>
              </a:buClr>
              <a:buSzPts val="1200"/>
              <a:buFont typeface="+mj-lt"/>
              <a:buNone/>
            </a:pPr>
            <a:r>
              <a:rPr lang="en-GB" b="1"/>
              <a:t>Q1. Answer: A</a:t>
            </a:r>
          </a:p>
          <a:p>
            <a:pPr marL="0" indent="0">
              <a:buNone/>
            </a:pPr>
            <a:r>
              <a:rPr lang="en-GB" b="0"/>
              <a:t>If students answer B they have confused resultant force and resultant vector, which is the broader class of quantities. If students answer C they have confused vector and resultant vector. </a:t>
            </a:r>
            <a:r>
              <a:rPr lang="en-GB" i="1"/>
              <a:t>To fix-it, </a:t>
            </a:r>
            <a:r>
              <a:rPr lang="en-GB" b="0" i="1" baseline="0"/>
              <a:t>pupils could write the definition of each and explain why they are not the same.</a:t>
            </a:r>
          </a:p>
          <a:p>
            <a:pPr marL="0" marR="0" lvl="0" indent="0" algn="l" rtl="0">
              <a:lnSpc>
                <a:spcPct val="100000"/>
              </a:lnSpc>
              <a:spcBef>
                <a:spcPts val="0"/>
              </a:spcBef>
              <a:spcAft>
                <a:spcPts val="0"/>
              </a:spcAft>
              <a:buClr>
                <a:schemeClr val="dk1"/>
              </a:buClr>
              <a:buSzPts val="1200"/>
              <a:buFont typeface="+mj-lt"/>
              <a:buNone/>
            </a:pPr>
            <a:r>
              <a:rPr lang="en-GB" b="1" i="0"/>
              <a:t>Q2. </a:t>
            </a:r>
            <a:r>
              <a:rPr lang="en-GB" b="1"/>
              <a:t>Answer: C</a:t>
            </a:r>
          </a:p>
          <a:p>
            <a:pPr marL="0" indent="0">
              <a:buNone/>
            </a:pPr>
            <a:r>
              <a:rPr lang="en-GB" b="0"/>
              <a:t>If students answer A or B they are not clear on how a diagonal vector is produced from horizontal and vertical components. </a:t>
            </a:r>
            <a:r>
              <a:rPr lang="en-GB" i="1"/>
              <a:t>To fix-it, </a:t>
            </a:r>
            <a:r>
              <a:rPr lang="en-GB" b="0" i="1" baseline="0"/>
              <a:t>it may be useful to go through the different scenarios with vectors being combined and show them this working mathematically – i.e. two vectors acting in the same direction will produce the maximum resultant vector, two acting in opposite directions would produce the minimum vector.</a:t>
            </a:r>
          </a:p>
          <a:p>
            <a:pPr marL="0" marR="0" lvl="0" indent="0" algn="l" rtl="0">
              <a:lnSpc>
                <a:spcPct val="100000"/>
              </a:lnSpc>
              <a:spcBef>
                <a:spcPts val="0"/>
              </a:spcBef>
              <a:spcAft>
                <a:spcPts val="0"/>
              </a:spcAft>
              <a:buClr>
                <a:schemeClr val="dk1"/>
              </a:buClr>
              <a:buSzPts val="1200"/>
              <a:buFont typeface="+mj-lt"/>
              <a:buNone/>
            </a:pPr>
            <a:r>
              <a:rPr lang="en-GB" b="1" i="0"/>
              <a:t>Q3. </a:t>
            </a:r>
            <a:r>
              <a:rPr lang="en-GB" b="1"/>
              <a:t>Answer: B</a:t>
            </a:r>
          </a:p>
          <a:p>
            <a:pPr marL="0" marR="0" lvl="0" indent="0" algn="l" rtl="0">
              <a:lnSpc>
                <a:spcPct val="100000"/>
              </a:lnSpc>
              <a:spcBef>
                <a:spcPts val="0"/>
              </a:spcBef>
              <a:spcAft>
                <a:spcPts val="0"/>
              </a:spcAft>
              <a:buClr>
                <a:schemeClr val="dk1"/>
              </a:buClr>
              <a:buSzPts val="1200"/>
              <a:buFont typeface="+mj-lt"/>
              <a:buNone/>
            </a:pPr>
            <a:r>
              <a:rPr lang="en-GB" b="0"/>
              <a:t>If students answer A or C they have not understood the key aspect of a scale drawing. </a:t>
            </a:r>
            <a:r>
              <a:rPr lang="en-GB" i="1"/>
              <a:t>To fix-it, </a:t>
            </a:r>
            <a:r>
              <a:rPr lang="en-GB" b="0" i="1" baseline="0"/>
              <a:t>they could use further practice drawing scale drawings (in pencil) and a further explanation that a bearing is not necessarily required if pupils have described the direction of the resultant vector with an angle already.</a:t>
            </a:r>
          </a:p>
          <a:p>
            <a:pPr marL="0" lvl="0" indent="0" algn="l" rtl="0">
              <a:lnSpc>
                <a:spcPct val="100000"/>
              </a:lnSpc>
              <a:spcBef>
                <a:spcPts val="0"/>
              </a:spcBef>
              <a:spcAft>
                <a:spcPts val="0"/>
              </a:spcAft>
              <a:buSzPts val="1400"/>
              <a:buNone/>
            </a:pPr>
            <a:endParaRPr/>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347F4908-742E-E143-9AE8-A6E62477C9B6}"/>
              </a:ext>
            </a:extLst>
          </p:cNvPr>
          <p:cNvSpPr>
            <a:spLocks noGrp="1"/>
          </p:cNvSpPr>
          <p:nvPr>
            <p:ph type="body" idx="1"/>
          </p:nvPr>
        </p:nvSpPr>
        <p:spPr/>
        <p:txBody>
          <a:bodyPr/>
          <a:lstStyle/>
          <a:p>
            <a:r>
              <a:rPr lang="en-US" b="1"/>
              <a:t>Purpose of this slide:</a:t>
            </a:r>
          </a:p>
          <a:p>
            <a:r>
              <a:rPr lang="en-US"/>
              <a:t>The purpose of the Frayer </a:t>
            </a:r>
            <a:r>
              <a:rPr lang="en-US" err="1"/>
              <a:t>organiser</a:t>
            </a:r>
            <a:r>
              <a:rPr lang="en-US"/>
              <a:t> is to address key scientific vocabulary that students may be familiar with from a non-scientific context. Addressing this at the beginning of the lesson limits the potential cognitive conflict that might arise if students are using their current non-scientific interpretation of a term to understand the science being learned. This approach limits the potential for misconceptions and confusion arising from differing scientific and non-scientific uses of the same word. </a:t>
            </a:r>
          </a:p>
          <a:p>
            <a:endParaRPr lang="en-US"/>
          </a:p>
          <a:p>
            <a:r>
              <a:rPr lang="en-US"/>
              <a:t>The use of this slide is intended to clearly show students </a:t>
            </a:r>
          </a:p>
          <a:p>
            <a:pPr>
              <a:buFont typeface="Arial" panose="020B0604020202020204" pitchFamily="34" charset="0"/>
              <a:buChar char="•"/>
            </a:pPr>
            <a:r>
              <a:rPr lang="en-US"/>
              <a:t>how a word can have both scientific and non-scientific meanings simultaneously</a:t>
            </a:r>
          </a:p>
          <a:p>
            <a:pPr>
              <a:buFont typeface="Arial" panose="020B0604020202020204" pitchFamily="34" charset="0"/>
              <a:buChar char="•"/>
            </a:pPr>
            <a:r>
              <a:rPr lang="en-US"/>
              <a:t>the correct usage of a word in both a scientific and non-scientific context</a:t>
            </a:r>
          </a:p>
          <a:p>
            <a:pPr>
              <a:buFont typeface="Arial" panose="020B0604020202020204" pitchFamily="34" charset="0"/>
              <a:buChar char="•"/>
            </a:pPr>
            <a:endParaRPr lang="en-US"/>
          </a:p>
          <a:p>
            <a:pPr marL="228600" indent="0">
              <a:buFont typeface="Arial" panose="020B0604020202020204" pitchFamily="34" charset="0"/>
              <a:buNone/>
            </a:pPr>
            <a:r>
              <a:rPr lang="en-US" b="1"/>
              <a:t>Teacher guidance:</a:t>
            </a:r>
          </a:p>
          <a:p>
            <a:pPr marL="228600" indent="0">
              <a:buFont typeface="Arial" panose="020B0604020202020204" pitchFamily="34" charset="0"/>
              <a:buNone/>
            </a:pPr>
            <a:r>
              <a:rPr lang="en-US"/>
              <a:t>This slide should be used briefly. Do not dwell on each portion of the slide as this can eat into the lesson quite quickly. </a:t>
            </a:r>
          </a:p>
          <a:p>
            <a:pPr marL="228600" indent="0">
              <a:buFont typeface="Arial" panose="020B0604020202020204" pitchFamily="34" charset="0"/>
              <a:buNone/>
            </a:pPr>
            <a:r>
              <a:rPr lang="en-US"/>
              <a:t>This might be an apt opportunity to ask students to write the scientific definition of the key term into their books. Alternatively, you may want to wait to do this until the term is addressed in more depth later in the lesson.</a:t>
            </a:r>
          </a:p>
          <a:p>
            <a:pPr marL="228600" indent="0">
              <a:buFont typeface="Arial" panose="020B0604020202020204" pitchFamily="34" charset="0"/>
              <a:buNone/>
            </a:pPr>
            <a:endParaRPr lang="en-US"/>
          </a:p>
          <a:p>
            <a:pPr marL="228600" indent="0">
              <a:buFont typeface="Arial" panose="020B0604020202020204" pitchFamily="34" charset="0"/>
              <a:buNone/>
            </a:pPr>
            <a:r>
              <a:rPr lang="en-US" b="1"/>
              <a:t>Suggested narration:</a:t>
            </a:r>
          </a:p>
          <a:p>
            <a:pPr marL="228600" indent="0">
              <a:buFont typeface="Arial" panose="020B0604020202020204" pitchFamily="34" charset="0"/>
              <a:buNone/>
            </a:pPr>
            <a:r>
              <a:rPr lang="en-US"/>
              <a:t>Here we have the word ‘X’. You many already be familiar with this word </a:t>
            </a:r>
            <a:r>
              <a:rPr lang="en-US" b="1"/>
              <a:t>[display general examples and general definition]</a:t>
            </a:r>
            <a:r>
              <a:rPr lang="en-US"/>
              <a:t> in this context. Well, in science, we use this term slightly differently. </a:t>
            </a:r>
            <a:r>
              <a:rPr lang="en-US" b="1"/>
              <a:t>[display scientific example]. [Display scientific definition]. </a:t>
            </a:r>
            <a:r>
              <a:rPr lang="en-US"/>
              <a:t>In science when we use this word what we actually mean is this. You can see that words which mean the same include X,Y and Z. Words that mean the opposite include A, B an C. From this point in the lesson when we refer to this word we’ll be using it in the </a:t>
            </a:r>
            <a:r>
              <a:rPr lang="en-US" i="1"/>
              <a:t>scientific</a:t>
            </a:r>
            <a:r>
              <a:rPr lang="en-US"/>
              <a:t> sense.</a:t>
            </a:r>
          </a:p>
        </p:txBody>
      </p:sp>
    </p:spTree>
    <p:extLst>
      <p:ext uri="{BB962C8B-B14F-4D97-AF65-F5344CB8AC3E}">
        <p14:creationId xmlns:p14="http://schemas.microsoft.com/office/powerpoint/2010/main" val="13349759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Guidance:</a:t>
            </a:r>
          </a:p>
          <a:p>
            <a:r>
              <a:rPr lang="en-GB"/>
              <a:t>A quick opportunity for pupils to revisit how to determine resultant vectors by describing the method for each scenario.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7</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0905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Exposition type: explanation</a:t>
            </a:r>
          </a:p>
          <a:p>
            <a:r>
              <a:rPr lang="en-GB" dirty="0"/>
              <a:t>This can be used as a further challenge for more able pupils but may not be suitable for all.</a:t>
            </a:r>
          </a:p>
          <a:p>
            <a:endParaRPr lang="en-GB" dirty="0"/>
          </a:p>
          <a:p>
            <a:r>
              <a:rPr lang="en-GB" dirty="0"/>
              <a:t>Suggested exposition:</a:t>
            </a:r>
          </a:p>
          <a:p>
            <a:r>
              <a:rPr lang="en-GB" dirty="0"/>
              <a:t>We have already looked at how we can determine the resultant of two perpendicular forces, but we can also find the resultant of any two forces (that do not have to be perpendicular) by using a scale drawing. Consider these two forces, acting with an angle of 30º between them. This time instead of using a rectangle to complete our vector diagram, we are going to use a parallelogram, so this method is sometimes called ‘the parallelogram method’. </a:t>
            </a:r>
          </a:p>
          <a:p>
            <a:endParaRPr lang="en-GB" dirty="0"/>
          </a:p>
          <a:p>
            <a:r>
              <a:rPr lang="en-GB" dirty="0"/>
              <a:t>Step 1: In the same way that we choose a suitable scale for perpendicular vectors, we do the same here. A suitable scale here may be 1 cm = 5 N, but there are a few different options that could be chosen. </a:t>
            </a:r>
          </a:p>
          <a:p>
            <a:r>
              <a:rPr lang="en-GB" dirty="0"/>
              <a:t>Step 2: Draw the first vector using the scale. We can start with 30 N, so will draw a line of 6 cm. </a:t>
            </a:r>
          </a:p>
          <a:p>
            <a:r>
              <a:rPr lang="en-GB" dirty="0"/>
              <a:t>Step 3: Measure the angle between the vectors and mark this on your page.</a:t>
            </a:r>
          </a:p>
          <a:p>
            <a:r>
              <a:rPr lang="en-GB" dirty="0"/>
              <a:t>Step 4: Draw the second vector using this measured angle and your chosen scale, in this case 45 N will mean a line of length 9 cm. </a:t>
            </a:r>
          </a:p>
          <a:p>
            <a:r>
              <a:rPr lang="en-GB" dirty="0"/>
              <a:t>Step 5: Draw lines that are parallel to each of the vectors, thereby creating a parallelogram.</a:t>
            </a:r>
          </a:p>
          <a:p>
            <a:r>
              <a:rPr lang="en-GB" dirty="0"/>
              <a:t>Step 6: Measure the length from the origin to the tip of the new parallelogram - this is the resultant. Use the scale to determine its real magnitude. In this case the length (blue arrow) is 14.7 cm so using the scale gives a resultant with magnitude 73.5 N. </a:t>
            </a:r>
          </a:p>
          <a:p>
            <a:r>
              <a:rPr lang="en-GB" dirty="0"/>
              <a:t>Step 7: Use a protractor to measure the angle or bearing of the resultant. It is easiest to describe as x of horizontal or x of vertical so you may want to mark on a dotted horizontal or vertical line to measure from. In this case our 30 N force was 10º below horizontal so we can include this in our answer. The angle of this resultant vector is 28º below horizontal. </a:t>
            </a:r>
          </a:p>
          <a:p>
            <a:endParaRPr lang="en-GB" dirty="0"/>
          </a:p>
          <a:p>
            <a:r>
              <a:rPr lang="en-GB" dirty="0"/>
              <a:t>Note: you may want to remove the angles from this example for weaker ability classes - it is rare that pupils are asked to give more than the magnitude for non-perpendicular vectors in exam questions. </a:t>
            </a:r>
          </a:p>
          <a:p>
            <a:endParaRPr lang="en-GB" dirty="0"/>
          </a:p>
          <a:p>
            <a:r>
              <a:rPr lang="en-GB" dirty="0"/>
              <a:t>A good way to check that you have your magnitude correct is that if the two vectors were acting in the same direction they would have the maximum resultant, so your measured resultant can never be greater than this.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8</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077955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000" dirty="0">
                <a:latin typeface="Century Gothic" panose="020B0502020202020204" pitchFamily="34" charset="0"/>
              </a:rPr>
              <a:t>Always follow these steps:</a:t>
            </a:r>
          </a:p>
          <a:p>
            <a:endParaRPr lang="en-GB" sz="2000" dirty="0">
              <a:latin typeface="Century Gothic" panose="020B0502020202020204" pitchFamily="34" charset="0"/>
            </a:endParaRPr>
          </a:p>
          <a:p>
            <a:r>
              <a:rPr lang="en-GB" sz="2000" b="1" dirty="0">
                <a:latin typeface="Century Gothic" panose="020B0502020202020204" pitchFamily="34" charset="0"/>
              </a:rPr>
              <a:t>It is best to do this on a visualiser.</a:t>
            </a:r>
          </a:p>
          <a:p>
            <a:endParaRPr lang="en-GB" sz="2000" dirty="0">
              <a:latin typeface="Century Gothic" panose="020B0502020202020204" pitchFamily="34" charset="0"/>
            </a:endParaRPr>
          </a:p>
          <a:p>
            <a:r>
              <a:rPr lang="en-GB" sz="2000" dirty="0">
                <a:latin typeface="Century Gothic" panose="020B0502020202020204" pitchFamily="34" charset="0"/>
              </a:rPr>
              <a:t>The resultant of two (or more) vectors acting perpendicular to each other can be determined using a </a:t>
            </a:r>
            <a:r>
              <a:rPr lang="en-GB" sz="2000" b="1" dirty="0">
                <a:latin typeface="Century Gothic" panose="020B0502020202020204" pitchFamily="34" charset="0"/>
              </a:rPr>
              <a:t>scale drawing.</a:t>
            </a:r>
          </a:p>
          <a:p>
            <a:endParaRPr lang="en-GB" sz="2000" dirty="0">
              <a:latin typeface="Century Gothic" panose="020B0502020202020204" pitchFamily="34" charset="0"/>
            </a:endParaRPr>
          </a:p>
          <a:p>
            <a:r>
              <a:rPr lang="en-GB" sz="2000" dirty="0"/>
              <a:t>Step 1: In the same way that we choose a suitable scale for perpendicular vectors, we do the same here. A suitable scale here may be 1 cm = 5 N, but there are a few different options that could be chosen. </a:t>
            </a:r>
          </a:p>
          <a:p>
            <a:r>
              <a:rPr lang="en-GB" sz="2000" dirty="0"/>
              <a:t>Step 2: Draw the first vector using the scale. We can start with 30 N, so will draw a line of 6 cm. </a:t>
            </a:r>
          </a:p>
          <a:p>
            <a:r>
              <a:rPr lang="en-GB" sz="2000" dirty="0"/>
              <a:t>Step 3: Measure the angle between the vectors and mark this on your page.</a:t>
            </a:r>
          </a:p>
          <a:p>
            <a:r>
              <a:rPr lang="en-GB" sz="2000" dirty="0"/>
              <a:t>Step 4: Draw the second vector using this measured angle and your chosen scale, in this case 45 N will mean a line of length 9 cm. </a:t>
            </a:r>
          </a:p>
          <a:p>
            <a:r>
              <a:rPr lang="en-GB" sz="2000" dirty="0"/>
              <a:t>Step 5: Draw lines that are parallel to each of the vectors, thereby creating a parallelogram.</a:t>
            </a:r>
          </a:p>
          <a:p>
            <a:r>
              <a:rPr lang="en-GB" sz="2000" dirty="0"/>
              <a:t>Step 6: Measure the length from the origin to the tip of the new parallelogram - this is the resultant. Use the scale to determine its real magnitude. In this case the length (blue arrow) is 14.7 cm so using the scale gives a resultant with magnitude 73.5 N. </a:t>
            </a:r>
          </a:p>
          <a:p>
            <a:r>
              <a:rPr lang="en-GB" sz="2000" dirty="0"/>
              <a:t>Step 7: Use a protractor to measure the angle or bearing of the resultant. It is easiest to describe as x of horizontal or x of vertical so you may want to mark on a dotted horizontal or vertical line to measure from. In this case our 30 N force was 10º below horizontal so we can include this in our answer. The angle of this resultant vector is 28º below horizontal. </a:t>
            </a:r>
          </a:p>
          <a:p>
            <a:endParaRPr lang="en-GB" sz="2000" dirty="0"/>
          </a:p>
          <a:p>
            <a:r>
              <a:rPr lang="en-GB" sz="2000" dirty="0"/>
              <a:t>Note: you may want to remove the angles from this example for weaker ability classes - it is rare that pupils are asked to give more than the magnitude for non-perpendicular vectors in exam questions. </a:t>
            </a:r>
          </a:p>
          <a:p>
            <a:endParaRPr lang="en-GB" sz="2000" dirty="0"/>
          </a:p>
          <a:p>
            <a:r>
              <a:rPr lang="en-GB" sz="2000" dirty="0"/>
              <a:t>A good way to check that you have your magnitude correct is that if the two vectors were acting in the same direction they would have the maximum resultant, so your measured resultant can never be greater than this. </a:t>
            </a:r>
          </a:p>
          <a:p>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9</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291927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en-GB" b="0" dirty="0"/>
              <a:t>This is best done under a visualiser and can be used as an additional I/We/You cycle</a:t>
            </a:r>
          </a:p>
          <a:p>
            <a:endParaRPr lang="en-GB" b="0" dirty="0"/>
          </a:p>
        </p:txBody>
      </p:sp>
      <p:sp>
        <p:nvSpPr>
          <p:cNvPr id="190" name="Google Shape;190;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1960784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55938293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85959476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218881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409662952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216929273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320194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192520219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23795393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67355615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320562416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16810471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343405044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345465522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128069192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359996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7652830"/>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Prior to teaching this lesson, please refer to the ‘Unit Overview and Planning Document’.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Further guidance on planning Science Mastery lessons can be found in the detailed planning guidance document.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Refer to the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notes</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section on each slide for useful information, including suggested expositions, pedagogical content knowledge, suggested questions, answers and more. Consider using presenter mode so you can see this guidance throughout the lesson.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 introduction slides can be adapted to suit your teaching style and the needs of your class.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Before the lesson,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adapt the fix-it slide </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to address any misconceptions identified in the previous lesson’s exit ticket.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Choose from the suggested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activities</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to suit your class. The intention is not that you complete all of these, but that you select those which ones are most appropriate for your students. It may be appropriate to further adapt activities for your students.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These lessons are designed to occupy approximately 1 hour. To adapt for a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shorter or longer lesson duration</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we advise you to adapt the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activity</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section accordingly.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Thank you for reading!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5883513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191"/>
        <p:cNvGrpSpPr/>
        <p:nvPr/>
      </p:nvGrpSpPr>
      <p:grpSpPr>
        <a:xfrm>
          <a:off x="0" y="0"/>
          <a:ext cx="0" cy="0"/>
          <a:chOff x="0" y="0"/>
          <a:chExt cx="0" cy="0"/>
        </a:xfrm>
      </p:grpSpPr>
      <p:sp>
        <p:nvSpPr>
          <p:cNvPr id="194" name="Google Shape;194;p8"/>
          <p:cNvSpPr txBox="1"/>
          <p:nvPr/>
        </p:nvSpPr>
        <p:spPr>
          <a:xfrm>
            <a:off x="540000" y="854612"/>
            <a:ext cx="10432800" cy="738664"/>
          </a:xfrm>
          <a:prstGeom prst="rect">
            <a:avLst/>
          </a:prstGeom>
          <a:noFill/>
          <a:ln>
            <a:noFill/>
          </a:ln>
        </p:spPr>
        <p:txBody>
          <a:bodyPr spcFirstLastPara="1" wrap="square" lIns="0" tIns="0" rIns="0" bIns="0" anchor="t" anchorCtr="0">
            <a:spAutoFit/>
          </a:bodyPr>
          <a:lstStyle/>
          <a:p>
            <a:r>
              <a:rPr lang="en-GB" sz="2400">
                <a:latin typeface="Century Gothic" panose="020B0502020202020204" pitchFamily="34" charset="0"/>
              </a:rPr>
              <a:t>Use a scale drawing to determine the resultant vector from each of the following pairs:</a:t>
            </a:r>
          </a:p>
        </p:txBody>
      </p:sp>
      <p:sp>
        <p:nvSpPr>
          <p:cNvPr id="2" name="Title 1">
            <a:extLst>
              <a:ext uri="{FF2B5EF4-FFF2-40B4-BE49-F238E27FC236}">
                <a16:creationId xmlns:a16="http://schemas.microsoft.com/office/drawing/2014/main" id="{FD193C2C-0350-CD4B-9881-FD7125D2E88F}"/>
              </a:ext>
            </a:extLst>
          </p:cNvPr>
          <p:cNvSpPr>
            <a:spLocks noGrp="1"/>
          </p:cNvSpPr>
          <p:nvPr>
            <p:ph type="title"/>
          </p:nvPr>
        </p:nvSpPr>
        <p:spPr/>
        <p:txBody>
          <a:bodyPr>
            <a:normAutofit/>
          </a:bodyPr>
          <a:lstStyle/>
          <a:p>
            <a:pPr lvl="0">
              <a:lnSpc>
                <a:spcPct val="150000"/>
              </a:lnSpc>
              <a:spcBef>
                <a:spcPts val="0"/>
              </a:spcBef>
            </a:pPr>
            <a:r>
              <a:rPr lang="en-GB">
                <a:solidFill>
                  <a:schemeClr val="dk1"/>
                </a:solidFill>
                <a:latin typeface="Century Gothic" panose="020B0502020202020204" pitchFamily="34" charset="0"/>
                <a:ea typeface="Century Gothic"/>
                <a:cs typeface="Century Gothic"/>
                <a:sym typeface="Century Gothic"/>
              </a:rPr>
              <a:t>Vector Diagrams</a:t>
            </a:r>
          </a:p>
        </p:txBody>
      </p:sp>
      <p:cxnSp>
        <p:nvCxnSpPr>
          <p:cNvPr id="4" name="Straight Arrow Connector 3">
            <a:extLst>
              <a:ext uri="{FF2B5EF4-FFF2-40B4-BE49-F238E27FC236}">
                <a16:creationId xmlns:a16="http://schemas.microsoft.com/office/drawing/2014/main" id="{57E77B1B-FC3F-CA4A-AF6C-2348F4E48676}"/>
              </a:ext>
            </a:extLst>
          </p:cNvPr>
          <p:cNvCxnSpPr>
            <a:cxnSpLocks/>
          </p:cNvCxnSpPr>
          <p:nvPr/>
        </p:nvCxnSpPr>
        <p:spPr>
          <a:xfrm>
            <a:off x="1107627" y="2214096"/>
            <a:ext cx="2496383" cy="13345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4AED976F-A467-F74F-9544-12D3CFA10E1D}"/>
              </a:ext>
            </a:extLst>
          </p:cNvPr>
          <p:cNvCxnSpPr>
            <a:cxnSpLocks/>
          </p:cNvCxnSpPr>
          <p:nvPr/>
        </p:nvCxnSpPr>
        <p:spPr>
          <a:xfrm>
            <a:off x="1107626" y="2203848"/>
            <a:ext cx="892624" cy="225609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F8AFAB5-7D6B-5042-9F30-F0E6DED351B8}"/>
              </a:ext>
            </a:extLst>
          </p:cNvPr>
          <p:cNvSpPr txBox="1"/>
          <p:nvPr/>
        </p:nvSpPr>
        <p:spPr>
          <a:xfrm>
            <a:off x="1107626" y="4468794"/>
            <a:ext cx="1311493" cy="523220"/>
          </a:xfrm>
          <a:prstGeom prst="rect">
            <a:avLst/>
          </a:prstGeom>
          <a:noFill/>
        </p:spPr>
        <p:txBody>
          <a:bodyPr wrap="square" rtlCol="0">
            <a:spAutoFit/>
          </a:bodyPr>
          <a:lstStyle/>
          <a:p>
            <a:pPr algn="r"/>
            <a:r>
              <a:rPr lang="en-GB" sz="2800">
                <a:latin typeface="Century Gothic" panose="020B0502020202020204" pitchFamily="34" charset="0"/>
              </a:rPr>
              <a:t>59 N</a:t>
            </a:r>
          </a:p>
        </p:txBody>
      </p:sp>
      <p:sp>
        <p:nvSpPr>
          <p:cNvPr id="7" name="TextBox 6">
            <a:extLst>
              <a:ext uri="{FF2B5EF4-FFF2-40B4-BE49-F238E27FC236}">
                <a16:creationId xmlns:a16="http://schemas.microsoft.com/office/drawing/2014/main" id="{EB239D4E-7293-AF4A-9B59-6B6677E205E5}"/>
              </a:ext>
            </a:extLst>
          </p:cNvPr>
          <p:cNvSpPr txBox="1"/>
          <p:nvPr/>
        </p:nvSpPr>
        <p:spPr>
          <a:xfrm>
            <a:off x="2375461" y="1830554"/>
            <a:ext cx="1311493" cy="523220"/>
          </a:xfrm>
          <a:prstGeom prst="rect">
            <a:avLst/>
          </a:prstGeom>
          <a:noFill/>
        </p:spPr>
        <p:txBody>
          <a:bodyPr wrap="square" rtlCol="0">
            <a:spAutoFit/>
          </a:bodyPr>
          <a:lstStyle/>
          <a:p>
            <a:pPr algn="r"/>
            <a:r>
              <a:rPr lang="en-GB" sz="2800">
                <a:latin typeface="Century Gothic" panose="020B0502020202020204" pitchFamily="34" charset="0"/>
              </a:rPr>
              <a:t>65 N</a:t>
            </a:r>
          </a:p>
        </p:txBody>
      </p:sp>
      <p:sp>
        <p:nvSpPr>
          <p:cNvPr id="11" name="Arc 10">
            <a:extLst>
              <a:ext uri="{FF2B5EF4-FFF2-40B4-BE49-F238E27FC236}">
                <a16:creationId xmlns:a16="http://schemas.microsoft.com/office/drawing/2014/main" id="{0ABDC00C-5266-D546-910D-F028055C717A}"/>
              </a:ext>
            </a:extLst>
          </p:cNvPr>
          <p:cNvSpPr/>
          <p:nvPr/>
        </p:nvSpPr>
        <p:spPr>
          <a:xfrm rot="5871194">
            <a:off x="730148" y="1694169"/>
            <a:ext cx="1416425" cy="939050"/>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panose="020B0502020202020204" pitchFamily="34" charset="0"/>
            </a:endParaRPr>
          </a:p>
        </p:txBody>
      </p:sp>
      <p:sp>
        <p:nvSpPr>
          <p:cNvPr id="12" name="TextBox 11">
            <a:extLst>
              <a:ext uri="{FF2B5EF4-FFF2-40B4-BE49-F238E27FC236}">
                <a16:creationId xmlns:a16="http://schemas.microsoft.com/office/drawing/2014/main" id="{56D72A40-4E24-254F-A2F7-5344E14BB479}"/>
              </a:ext>
            </a:extLst>
          </p:cNvPr>
          <p:cNvSpPr txBox="1"/>
          <p:nvPr/>
        </p:nvSpPr>
        <p:spPr>
          <a:xfrm>
            <a:off x="1730611" y="2465489"/>
            <a:ext cx="765697" cy="523220"/>
          </a:xfrm>
          <a:prstGeom prst="rect">
            <a:avLst/>
          </a:prstGeom>
          <a:noFill/>
        </p:spPr>
        <p:txBody>
          <a:bodyPr wrap="square" rtlCol="0">
            <a:spAutoFit/>
          </a:bodyPr>
          <a:lstStyle/>
          <a:p>
            <a:pPr algn="r"/>
            <a:r>
              <a:rPr lang="en-GB" sz="2800">
                <a:latin typeface="Century Gothic" panose="020B0502020202020204" pitchFamily="34" charset="0"/>
              </a:rPr>
              <a:t>80º</a:t>
            </a:r>
          </a:p>
        </p:txBody>
      </p:sp>
      <p:sp>
        <p:nvSpPr>
          <p:cNvPr id="13" name="TextBox 12">
            <a:extLst>
              <a:ext uri="{FF2B5EF4-FFF2-40B4-BE49-F238E27FC236}">
                <a16:creationId xmlns:a16="http://schemas.microsoft.com/office/drawing/2014/main" id="{8136D0CA-7181-1D4F-8BC5-CB9FBCAB20AC}"/>
              </a:ext>
            </a:extLst>
          </p:cNvPr>
          <p:cNvSpPr txBox="1"/>
          <p:nvPr/>
        </p:nvSpPr>
        <p:spPr>
          <a:xfrm>
            <a:off x="-299646" y="1778431"/>
            <a:ext cx="1311493" cy="523220"/>
          </a:xfrm>
          <a:prstGeom prst="rect">
            <a:avLst/>
          </a:prstGeom>
          <a:noFill/>
        </p:spPr>
        <p:txBody>
          <a:bodyPr wrap="square" rtlCol="0">
            <a:spAutoFit/>
          </a:bodyPr>
          <a:lstStyle/>
          <a:p>
            <a:pPr algn="r"/>
            <a:r>
              <a:rPr lang="en-GB" sz="2800">
                <a:latin typeface="Century Gothic" panose="020B0502020202020204" pitchFamily="34" charset="0"/>
              </a:rPr>
              <a:t>1. </a:t>
            </a:r>
          </a:p>
        </p:txBody>
      </p:sp>
      <p:sp>
        <p:nvSpPr>
          <p:cNvPr id="10" name="TextBox 9">
            <a:extLst>
              <a:ext uri="{FF2B5EF4-FFF2-40B4-BE49-F238E27FC236}">
                <a16:creationId xmlns:a16="http://schemas.microsoft.com/office/drawing/2014/main" id="{1EC01051-AD4A-184A-B7E6-FE9C0E75D86F}"/>
              </a:ext>
            </a:extLst>
          </p:cNvPr>
          <p:cNvSpPr txBox="1"/>
          <p:nvPr/>
        </p:nvSpPr>
        <p:spPr>
          <a:xfrm>
            <a:off x="1011847" y="5709193"/>
            <a:ext cx="3501900" cy="461665"/>
          </a:xfrm>
          <a:prstGeom prst="rect">
            <a:avLst/>
          </a:prstGeom>
          <a:noFill/>
        </p:spPr>
        <p:txBody>
          <a:bodyPr wrap="square" rtlCol="0">
            <a:spAutoFit/>
          </a:bodyPr>
          <a:lstStyle/>
          <a:p>
            <a:r>
              <a:rPr lang="en-GB" sz="2400" b="1">
                <a:solidFill>
                  <a:srgbClr val="0070C0"/>
                </a:solidFill>
                <a:latin typeface="Century Gothic" panose="020B0502020202020204" pitchFamily="34" charset="0"/>
              </a:rPr>
              <a:t>Resultant = 96 N</a:t>
            </a:r>
          </a:p>
        </p:txBody>
      </p:sp>
      <p:cxnSp>
        <p:nvCxnSpPr>
          <p:cNvPr id="15" name="Straight Arrow Connector 14">
            <a:extLst>
              <a:ext uri="{FF2B5EF4-FFF2-40B4-BE49-F238E27FC236}">
                <a16:creationId xmlns:a16="http://schemas.microsoft.com/office/drawing/2014/main" id="{36B50913-3752-4143-9549-33030D8186EA}"/>
              </a:ext>
            </a:extLst>
          </p:cNvPr>
          <p:cNvCxnSpPr>
            <a:cxnSpLocks/>
          </p:cNvCxnSpPr>
          <p:nvPr/>
        </p:nvCxnSpPr>
        <p:spPr>
          <a:xfrm flipH="1" flipV="1">
            <a:off x="5962882" y="1863253"/>
            <a:ext cx="783777" cy="236649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D73AD6B-BD4D-6F46-B010-3F11BE4E1654}"/>
              </a:ext>
            </a:extLst>
          </p:cNvPr>
          <p:cNvCxnSpPr>
            <a:cxnSpLocks/>
          </p:cNvCxnSpPr>
          <p:nvPr/>
        </p:nvCxnSpPr>
        <p:spPr>
          <a:xfrm flipH="1" flipV="1">
            <a:off x="4295228" y="3669782"/>
            <a:ext cx="2440572" cy="54091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F90FD609-240E-6541-90EA-E968130E2E4D}"/>
              </a:ext>
            </a:extLst>
          </p:cNvPr>
          <p:cNvSpPr txBox="1"/>
          <p:nvPr/>
        </p:nvSpPr>
        <p:spPr>
          <a:xfrm>
            <a:off x="5048019" y="4156038"/>
            <a:ext cx="1311493" cy="523220"/>
          </a:xfrm>
          <a:prstGeom prst="rect">
            <a:avLst/>
          </a:prstGeom>
          <a:noFill/>
        </p:spPr>
        <p:txBody>
          <a:bodyPr wrap="square" rtlCol="0">
            <a:spAutoFit/>
          </a:bodyPr>
          <a:lstStyle/>
          <a:p>
            <a:pPr algn="r"/>
            <a:r>
              <a:rPr lang="en-GB" sz="2800">
                <a:latin typeface="Century Gothic" panose="020B0502020202020204" pitchFamily="34" charset="0"/>
              </a:rPr>
              <a:t>46 N</a:t>
            </a:r>
          </a:p>
        </p:txBody>
      </p:sp>
      <p:sp>
        <p:nvSpPr>
          <p:cNvPr id="18" name="TextBox 17">
            <a:extLst>
              <a:ext uri="{FF2B5EF4-FFF2-40B4-BE49-F238E27FC236}">
                <a16:creationId xmlns:a16="http://schemas.microsoft.com/office/drawing/2014/main" id="{E2E5448F-EDC3-084D-B71B-3C51DAB0DD7F}"/>
              </a:ext>
            </a:extLst>
          </p:cNvPr>
          <p:cNvSpPr txBox="1"/>
          <p:nvPr/>
        </p:nvSpPr>
        <p:spPr>
          <a:xfrm>
            <a:off x="5924800" y="2358908"/>
            <a:ext cx="1311493" cy="523220"/>
          </a:xfrm>
          <a:prstGeom prst="rect">
            <a:avLst/>
          </a:prstGeom>
          <a:noFill/>
        </p:spPr>
        <p:txBody>
          <a:bodyPr wrap="square" rtlCol="0">
            <a:spAutoFit/>
          </a:bodyPr>
          <a:lstStyle/>
          <a:p>
            <a:pPr algn="r"/>
            <a:r>
              <a:rPr lang="en-GB" sz="2800">
                <a:latin typeface="Century Gothic" panose="020B0502020202020204" pitchFamily="34" charset="0"/>
              </a:rPr>
              <a:t>53 N</a:t>
            </a:r>
          </a:p>
        </p:txBody>
      </p:sp>
      <p:sp>
        <p:nvSpPr>
          <p:cNvPr id="19" name="TextBox 18">
            <a:extLst>
              <a:ext uri="{FF2B5EF4-FFF2-40B4-BE49-F238E27FC236}">
                <a16:creationId xmlns:a16="http://schemas.microsoft.com/office/drawing/2014/main" id="{B9973BC4-EC66-134F-87EE-5B7DEBAF525C}"/>
              </a:ext>
            </a:extLst>
          </p:cNvPr>
          <p:cNvSpPr txBox="1"/>
          <p:nvPr/>
        </p:nvSpPr>
        <p:spPr>
          <a:xfrm>
            <a:off x="5165850" y="3124540"/>
            <a:ext cx="765697" cy="523220"/>
          </a:xfrm>
          <a:prstGeom prst="rect">
            <a:avLst/>
          </a:prstGeom>
          <a:noFill/>
        </p:spPr>
        <p:txBody>
          <a:bodyPr wrap="square" rtlCol="0">
            <a:spAutoFit/>
          </a:bodyPr>
          <a:lstStyle/>
          <a:p>
            <a:pPr algn="r"/>
            <a:r>
              <a:rPr lang="en-GB" sz="2800">
                <a:latin typeface="Century Gothic" panose="020B0502020202020204" pitchFamily="34" charset="0"/>
              </a:rPr>
              <a:t>48º</a:t>
            </a:r>
          </a:p>
        </p:txBody>
      </p:sp>
      <p:sp>
        <p:nvSpPr>
          <p:cNvPr id="24" name="Arc 23">
            <a:extLst>
              <a:ext uri="{FF2B5EF4-FFF2-40B4-BE49-F238E27FC236}">
                <a16:creationId xmlns:a16="http://schemas.microsoft.com/office/drawing/2014/main" id="{2E4DCB8F-AD0D-9040-979F-E94021D79F0A}"/>
              </a:ext>
            </a:extLst>
          </p:cNvPr>
          <p:cNvSpPr/>
          <p:nvPr/>
        </p:nvSpPr>
        <p:spPr>
          <a:xfrm rot="17147456">
            <a:off x="5541899" y="3638554"/>
            <a:ext cx="1416425" cy="939050"/>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panose="020B0502020202020204" pitchFamily="34" charset="0"/>
            </a:endParaRPr>
          </a:p>
        </p:txBody>
      </p:sp>
      <p:sp>
        <p:nvSpPr>
          <p:cNvPr id="25" name="TextBox 24">
            <a:extLst>
              <a:ext uri="{FF2B5EF4-FFF2-40B4-BE49-F238E27FC236}">
                <a16:creationId xmlns:a16="http://schemas.microsoft.com/office/drawing/2014/main" id="{72979E2F-2044-D34C-A2D5-E1E760A4199B}"/>
              </a:ext>
            </a:extLst>
          </p:cNvPr>
          <p:cNvSpPr txBox="1"/>
          <p:nvPr/>
        </p:nvSpPr>
        <p:spPr>
          <a:xfrm>
            <a:off x="4885778" y="5655188"/>
            <a:ext cx="3501900" cy="461665"/>
          </a:xfrm>
          <a:prstGeom prst="rect">
            <a:avLst/>
          </a:prstGeom>
          <a:noFill/>
        </p:spPr>
        <p:txBody>
          <a:bodyPr wrap="square" rtlCol="0">
            <a:spAutoFit/>
          </a:bodyPr>
          <a:lstStyle/>
          <a:p>
            <a:r>
              <a:rPr lang="en-GB" sz="2400" b="1">
                <a:solidFill>
                  <a:srgbClr val="0070C0"/>
                </a:solidFill>
                <a:latin typeface="Century Gothic" panose="020B0502020202020204" pitchFamily="34" charset="0"/>
              </a:rPr>
              <a:t>Resultant = 92 N</a:t>
            </a:r>
          </a:p>
        </p:txBody>
      </p:sp>
      <p:cxnSp>
        <p:nvCxnSpPr>
          <p:cNvPr id="27" name="Straight Arrow Connector 26">
            <a:extLst>
              <a:ext uri="{FF2B5EF4-FFF2-40B4-BE49-F238E27FC236}">
                <a16:creationId xmlns:a16="http://schemas.microsoft.com/office/drawing/2014/main" id="{19313802-C5E8-8C47-A6F6-5DDCEFFA8091}"/>
              </a:ext>
            </a:extLst>
          </p:cNvPr>
          <p:cNvCxnSpPr>
            <a:cxnSpLocks/>
          </p:cNvCxnSpPr>
          <p:nvPr/>
        </p:nvCxnSpPr>
        <p:spPr>
          <a:xfrm flipH="1">
            <a:off x="9353272" y="1623988"/>
            <a:ext cx="58704" cy="3368026"/>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A0E04EF-DA8B-B44B-B05C-C2B01989CEC3}"/>
              </a:ext>
            </a:extLst>
          </p:cNvPr>
          <p:cNvCxnSpPr>
            <a:cxnSpLocks/>
          </p:cNvCxnSpPr>
          <p:nvPr/>
        </p:nvCxnSpPr>
        <p:spPr>
          <a:xfrm flipH="1">
            <a:off x="8538160" y="1623988"/>
            <a:ext cx="869122" cy="3381468"/>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F25DA934-4740-3740-801C-EF65E60E9068}"/>
              </a:ext>
            </a:extLst>
          </p:cNvPr>
          <p:cNvSpPr txBox="1"/>
          <p:nvPr/>
        </p:nvSpPr>
        <p:spPr>
          <a:xfrm>
            <a:off x="8996568" y="2759591"/>
            <a:ext cx="1311493" cy="523220"/>
          </a:xfrm>
          <a:prstGeom prst="rect">
            <a:avLst/>
          </a:prstGeom>
          <a:noFill/>
        </p:spPr>
        <p:txBody>
          <a:bodyPr wrap="square" rtlCol="0">
            <a:spAutoFit/>
          </a:bodyPr>
          <a:lstStyle/>
          <a:p>
            <a:pPr algn="r"/>
            <a:r>
              <a:rPr lang="en-GB" sz="2800">
                <a:latin typeface="Century Gothic" panose="020B0502020202020204" pitchFamily="34" charset="0"/>
              </a:rPr>
              <a:t>40 N</a:t>
            </a:r>
          </a:p>
        </p:txBody>
      </p:sp>
      <p:sp>
        <p:nvSpPr>
          <p:cNvPr id="30" name="TextBox 29">
            <a:extLst>
              <a:ext uri="{FF2B5EF4-FFF2-40B4-BE49-F238E27FC236}">
                <a16:creationId xmlns:a16="http://schemas.microsoft.com/office/drawing/2014/main" id="{69EF636F-E20D-D343-B2F0-414F09681783}"/>
              </a:ext>
            </a:extLst>
          </p:cNvPr>
          <p:cNvSpPr txBox="1"/>
          <p:nvPr/>
        </p:nvSpPr>
        <p:spPr>
          <a:xfrm>
            <a:off x="7778479" y="2439332"/>
            <a:ext cx="1311493" cy="523220"/>
          </a:xfrm>
          <a:prstGeom prst="rect">
            <a:avLst/>
          </a:prstGeom>
          <a:noFill/>
        </p:spPr>
        <p:txBody>
          <a:bodyPr wrap="square" rtlCol="0">
            <a:spAutoFit/>
          </a:bodyPr>
          <a:lstStyle/>
          <a:p>
            <a:pPr algn="r"/>
            <a:r>
              <a:rPr lang="en-GB" sz="2800">
                <a:latin typeface="Century Gothic" panose="020B0502020202020204" pitchFamily="34" charset="0"/>
              </a:rPr>
              <a:t>45 N</a:t>
            </a:r>
          </a:p>
        </p:txBody>
      </p:sp>
      <p:sp>
        <p:nvSpPr>
          <p:cNvPr id="31" name="TextBox 30">
            <a:extLst>
              <a:ext uri="{FF2B5EF4-FFF2-40B4-BE49-F238E27FC236}">
                <a16:creationId xmlns:a16="http://schemas.microsoft.com/office/drawing/2014/main" id="{553B0F47-721E-FD43-B134-7ADB643BA5B3}"/>
              </a:ext>
            </a:extLst>
          </p:cNvPr>
          <p:cNvSpPr txBox="1"/>
          <p:nvPr/>
        </p:nvSpPr>
        <p:spPr>
          <a:xfrm>
            <a:off x="8606606" y="4130484"/>
            <a:ext cx="765697" cy="523220"/>
          </a:xfrm>
          <a:prstGeom prst="rect">
            <a:avLst/>
          </a:prstGeom>
          <a:noFill/>
        </p:spPr>
        <p:txBody>
          <a:bodyPr wrap="square" rtlCol="0">
            <a:spAutoFit/>
          </a:bodyPr>
          <a:lstStyle/>
          <a:p>
            <a:pPr algn="r"/>
            <a:r>
              <a:rPr lang="en-GB" sz="2800">
                <a:latin typeface="Century Gothic" panose="020B0502020202020204" pitchFamily="34" charset="0"/>
              </a:rPr>
              <a:t>13º</a:t>
            </a:r>
          </a:p>
        </p:txBody>
      </p:sp>
      <p:sp>
        <p:nvSpPr>
          <p:cNvPr id="32" name="TextBox 31">
            <a:extLst>
              <a:ext uri="{FF2B5EF4-FFF2-40B4-BE49-F238E27FC236}">
                <a16:creationId xmlns:a16="http://schemas.microsoft.com/office/drawing/2014/main" id="{00A7EFC5-4C18-3243-AB63-614EE082001B}"/>
              </a:ext>
            </a:extLst>
          </p:cNvPr>
          <p:cNvSpPr txBox="1"/>
          <p:nvPr/>
        </p:nvSpPr>
        <p:spPr>
          <a:xfrm>
            <a:off x="4117249" y="1761522"/>
            <a:ext cx="1311493" cy="523220"/>
          </a:xfrm>
          <a:prstGeom prst="rect">
            <a:avLst/>
          </a:prstGeom>
          <a:noFill/>
        </p:spPr>
        <p:txBody>
          <a:bodyPr wrap="square" rtlCol="0">
            <a:spAutoFit/>
          </a:bodyPr>
          <a:lstStyle/>
          <a:p>
            <a:pPr algn="r"/>
            <a:r>
              <a:rPr lang="en-GB" sz="2800">
                <a:latin typeface="Century Gothic" panose="020B0502020202020204" pitchFamily="34" charset="0"/>
              </a:rPr>
              <a:t>2. </a:t>
            </a:r>
          </a:p>
        </p:txBody>
      </p:sp>
      <p:sp>
        <p:nvSpPr>
          <p:cNvPr id="34" name="TextBox 33">
            <a:extLst>
              <a:ext uri="{FF2B5EF4-FFF2-40B4-BE49-F238E27FC236}">
                <a16:creationId xmlns:a16="http://schemas.microsoft.com/office/drawing/2014/main" id="{33E4B449-23CB-014C-B292-3C457036E317}"/>
              </a:ext>
            </a:extLst>
          </p:cNvPr>
          <p:cNvSpPr txBox="1"/>
          <p:nvPr/>
        </p:nvSpPr>
        <p:spPr>
          <a:xfrm>
            <a:off x="7471692" y="1738195"/>
            <a:ext cx="1311493" cy="523220"/>
          </a:xfrm>
          <a:prstGeom prst="rect">
            <a:avLst/>
          </a:prstGeom>
          <a:noFill/>
        </p:spPr>
        <p:txBody>
          <a:bodyPr wrap="square" rtlCol="0">
            <a:spAutoFit/>
          </a:bodyPr>
          <a:lstStyle/>
          <a:p>
            <a:pPr algn="r"/>
            <a:r>
              <a:rPr lang="en-GB" sz="2800">
                <a:latin typeface="Century Gothic" panose="020B0502020202020204" pitchFamily="34" charset="0"/>
              </a:rPr>
              <a:t>3. </a:t>
            </a:r>
          </a:p>
        </p:txBody>
      </p:sp>
      <p:sp>
        <p:nvSpPr>
          <p:cNvPr id="41" name="Arc 40">
            <a:extLst>
              <a:ext uri="{FF2B5EF4-FFF2-40B4-BE49-F238E27FC236}">
                <a16:creationId xmlns:a16="http://schemas.microsoft.com/office/drawing/2014/main" id="{3260F7DB-B24F-3040-A39E-830DE8942E50}"/>
              </a:ext>
            </a:extLst>
          </p:cNvPr>
          <p:cNvSpPr/>
          <p:nvPr/>
        </p:nvSpPr>
        <p:spPr>
          <a:xfrm rot="8590998">
            <a:off x="8724635" y="3247075"/>
            <a:ext cx="795042" cy="797419"/>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panose="020B0502020202020204" pitchFamily="34" charset="0"/>
            </a:endParaRPr>
          </a:p>
        </p:txBody>
      </p:sp>
      <p:sp>
        <p:nvSpPr>
          <p:cNvPr id="42" name="TextBox 41">
            <a:extLst>
              <a:ext uri="{FF2B5EF4-FFF2-40B4-BE49-F238E27FC236}">
                <a16:creationId xmlns:a16="http://schemas.microsoft.com/office/drawing/2014/main" id="{AA9D63FD-40FD-534C-8A80-6A8FEC8D2B53}"/>
              </a:ext>
            </a:extLst>
          </p:cNvPr>
          <p:cNvSpPr txBox="1"/>
          <p:nvPr/>
        </p:nvSpPr>
        <p:spPr>
          <a:xfrm>
            <a:off x="8090443" y="5655188"/>
            <a:ext cx="3501900" cy="461665"/>
          </a:xfrm>
          <a:prstGeom prst="rect">
            <a:avLst/>
          </a:prstGeom>
          <a:noFill/>
        </p:spPr>
        <p:txBody>
          <a:bodyPr wrap="square" rtlCol="0">
            <a:spAutoFit/>
          </a:bodyPr>
          <a:lstStyle/>
          <a:p>
            <a:r>
              <a:rPr lang="en-GB" sz="2400" b="1">
                <a:solidFill>
                  <a:srgbClr val="0070C0"/>
                </a:solidFill>
                <a:latin typeface="Century Gothic" panose="020B0502020202020204" pitchFamily="34" charset="0"/>
              </a:rPr>
              <a:t>Resultant = 78 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5" grpId="0"/>
      <p:bldP spid="4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156D6B8-5221-6440-BF86-B28478A60D9E}"/>
              </a:ext>
            </a:extLst>
          </p:cNvPr>
          <p:cNvSpPr>
            <a:spLocks noGrp="1"/>
          </p:cNvSpPr>
          <p:nvPr>
            <p:ph type="title"/>
          </p:nvPr>
        </p:nvSpPr>
        <p:spPr/>
        <p:txBody>
          <a:bodyPr/>
          <a:lstStyle/>
          <a:p>
            <a:r>
              <a:rPr lang="en-GB">
                <a:latin typeface="Century Gothic" panose="020B0502020202020204" pitchFamily="34" charset="0"/>
              </a:rPr>
              <a:t>What single vectors could have produced this resultant?</a:t>
            </a:r>
          </a:p>
        </p:txBody>
      </p:sp>
      <p:cxnSp>
        <p:nvCxnSpPr>
          <p:cNvPr id="3" name="Straight Arrow Connector 2">
            <a:extLst>
              <a:ext uri="{FF2B5EF4-FFF2-40B4-BE49-F238E27FC236}">
                <a16:creationId xmlns:a16="http://schemas.microsoft.com/office/drawing/2014/main" id="{90DA03C1-10DB-5D4B-A0EF-4E8621409E1F}"/>
              </a:ext>
            </a:extLst>
          </p:cNvPr>
          <p:cNvCxnSpPr>
            <a:cxnSpLocks/>
          </p:cNvCxnSpPr>
          <p:nvPr/>
        </p:nvCxnSpPr>
        <p:spPr>
          <a:xfrm flipV="1">
            <a:off x="1698524" y="2181377"/>
            <a:ext cx="1754025" cy="22198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 name="Arc 3">
            <a:extLst>
              <a:ext uri="{FF2B5EF4-FFF2-40B4-BE49-F238E27FC236}">
                <a16:creationId xmlns:a16="http://schemas.microsoft.com/office/drawing/2014/main" id="{32C2B9A4-557D-9547-B29F-24D03ACC9EC8}"/>
              </a:ext>
            </a:extLst>
          </p:cNvPr>
          <p:cNvSpPr/>
          <p:nvPr/>
        </p:nvSpPr>
        <p:spPr>
          <a:xfrm rot="20496585">
            <a:off x="1332107" y="3198289"/>
            <a:ext cx="1022816" cy="1080564"/>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800"/>
          </a:p>
        </p:txBody>
      </p:sp>
      <p:sp>
        <p:nvSpPr>
          <p:cNvPr id="5" name="TextBox 4">
            <a:extLst>
              <a:ext uri="{FF2B5EF4-FFF2-40B4-BE49-F238E27FC236}">
                <a16:creationId xmlns:a16="http://schemas.microsoft.com/office/drawing/2014/main" id="{80B9F05F-2FBC-F348-82AF-98DCCCDF7803}"/>
              </a:ext>
            </a:extLst>
          </p:cNvPr>
          <p:cNvSpPr txBox="1"/>
          <p:nvPr/>
        </p:nvSpPr>
        <p:spPr>
          <a:xfrm>
            <a:off x="2533003" y="2448128"/>
            <a:ext cx="1311493" cy="523220"/>
          </a:xfrm>
          <a:prstGeom prst="rect">
            <a:avLst/>
          </a:prstGeom>
          <a:noFill/>
        </p:spPr>
        <p:txBody>
          <a:bodyPr wrap="square" rtlCol="0">
            <a:spAutoFit/>
          </a:bodyPr>
          <a:lstStyle/>
          <a:p>
            <a:pPr algn="r"/>
            <a:r>
              <a:rPr lang="en-GB" sz="2800">
                <a:latin typeface="Century Gothic" panose="020B0502020202020204" pitchFamily="34" charset="0"/>
              </a:rPr>
              <a:t>5 N</a:t>
            </a:r>
          </a:p>
        </p:txBody>
      </p:sp>
      <p:cxnSp>
        <p:nvCxnSpPr>
          <p:cNvPr id="6" name="Straight Connector 5">
            <a:extLst>
              <a:ext uri="{FF2B5EF4-FFF2-40B4-BE49-F238E27FC236}">
                <a16:creationId xmlns:a16="http://schemas.microsoft.com/office/drawing/2014/main" id="{46451428-2667-B942-AC14-37A994CA2B77}"/>
              </a:ext>
            </a:extLst>
          </p:cNvPr>
          <p:cNvCxnSpPr/>
          <p:nvPr/>
        </p:nvCxnSpPr>
        <p:spPr>
          <a:xfrm>
            <a:off x="1698524" y="1508974"/>
            <a:ext cx="0" cy="2873177"/>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15DE893-D23F-DF4B-80C5-5737DF21B5A7}"/>
              </a:ext>
            </a:extLst>
          </p:cNvPr>
          <p:cNvSpPr txBox="1"/>
          <p:nvPr/>
        </p:nvSpPr>
        <p:spPr>
          <a:xfrm>
            <a:off x="540000" y="2683952"/>
            <a:ext cx="2041991" cy="523220"/>
          </a:xfrm>
          <a:prstGeom prst="rect">
            <a:avLst/>
          </a:prstGeom>
          <a:noFill/>
        </p:spPr>
        <p:txBody>
          <a:bodyPr wrap="square" rtlCol="0">
            <a:spAutoFit/>
          </a:bodyPr>
          <a:lstStyle/>
          <a:p>
            <a:pPr algn="r"/>
            <a:r>
              <a:rPr lang="en-GB" sz="2800">
                <a:latin typeface="Century Gothic" panose="020B0502020202020204" pitchFamily="34" charset="0"/>
              </a:rPr>
              <a:t>37º</a:t>
            </a:r>
            <a:endParaRPr lang="en-GB" sz="2800"/>
          </a:p>
        </p:txBody>
      </p:sp>
      <p:sp>
        <p:nvSpPr>
          <p:cNvPr id="10" name="TextBox 9">
            <a:extLst>
              <a:ext uri="{FF2B5EF4-FFF2-40B4-BE49-F238E27FC236}">
                <a16:creationId xmlns:a16="http://schemas.microsoft.com/office/drawing/2014/main" id="{A5F6ECA7-A2A0-664C-9049-BED8FB261A5A}"/>
              </a:ext>
            </a:extLst>
          </p:cNvPr>
          <p:cNvSpPr txBox="1"/>
          <p:nvPr/>
        </p:nvSpPr>
        <p:spPr>
          <a:xfrm>
            <a:off x="5337942" y="1508974"/>
            <a:ext cx="4565670" cy="2862322"/>
          </a:xfrm>
          <a:prstGeom prst="rect">
            <a:avLst/>
          </a:prstGeom>
          <a:noFill/>
        </p:spPr>
        <p:txBody>
          <a:bodyPr wrap="square" rtlCol="0">
            <a:spAutoFit/>
          </a:bodyPr>
          <a:lstStyle/>
          <a:p>
            <a:r>
              <a:rPr lang="en-GB" sz="2000" i="1" dirty="0">
                <a:latin typeface="Century Gothic" panose="020B0502020202020204" pitchFamily="34" charset="0"/>
              </a:rPr>
              <a:t>Which directions would the single forces have been acting in?</a:t>
            </a:r>
          </a:p>
          <a:p>
            <a:endParaRPr lang="en-GB" sz="2000" i="1" dirty="0">
              <a:latin typeface="Century Gothic" panose="020B0502020202020204" pitchFamily="34" charset="0"/>
            </a:endParaRPr>
          </a:p>
          <a:p>
            <a:r>
              <a:rPr lang="en-GB" sz="2000" i="1" dirty="0">
                <a:latin typeface="Century Gothic" panose="020B0502020202020204" pitchFamily="34" charset="0"/>
              </a:rPr>
              <a:t>Would these forces have been the same size?</a:t>
            </a:r>
          </a:p>
          <a:p>
            <a:endParaRPr lang="en-GB" sz="2000" i="1" dirty="0">
              <a:latin typeface="Century Gothic" panose="020B0502020202020204" pitchFamily="34" charset="0"/>
            </a:endParaRPr>
          </a:p>
          <a:p>
            <a:r>
              <a:rPr lang="en-GB" sz="2000" i="1" dirty="0">
                <a:latin typeface="Century Gothic" panose="020B0502020202020204" pitchFamily="34" charset="0"/>
              </a:rPr>
              <a:t>What would a free-body force diagram of the single forces look like?</a:t>
            </a:r>
          </a:p>
        </p:txBody>
      </p:sp>
    </p:spTree>
    <p:extLst>
      <p:ext uri="{BB962C8B-B14F-4D97-AF65-F5344CB8AC3E}">
        <p14:creationId xmlns:p14="http://schemas.microsoft.com/office/powerpoint/2010/main" val="1693855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Google Shape;106;p2">
            <a:extLst>
              <a:ext uri="{FF2B5EF4-FFF2-40B4-BE49-F238E27FC236}">
                <a16:creationId xmlns:a16="http://schemas.microsoft.com/office/drawing/2014/main" id="{88736E14-BAB6-AF45-ABBD-49E263BC1C6F}"/>
              </a:ext>
            </a:extLst>
          </p:cNvPr>
          <p:cNvSpPr txBox="1"/>
          <p:nvPr/>
        </p:nvSpPr>
        <p:spPr>
          <a:xfrm>
            <a:off x="111651" y="123984"/>
            <a:ext cx="11321717" cy="6586378"/>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GB" sz="2000" b="1" i="1" u="none" strike="noStrike" cap="none" dirty="0">
                <a:solidFill>
                  <a:schemeClr val="dk1"/>
                </a:solidFill>
                <a:latin typeface="Century Gothic"/>
                <a:ea typeface="Century Gothic"/>
                <a:cs typeface="Century Gothic"/>
                <a:sym typeface="Century Gothic"/>
              </a:rPr>
              <a:t>Higher Tier only</a:t>
            </a: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8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8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16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p:txBody>
      </p:sp>
      <p:sp>
        <p:nvSpPr>
          <p:cNvPr id="2" name="Title 1">
            <a:extLst>
              <a:ext uri="{FF2B5EF4-FFF2-40B4-BE49-F238E27FC236}">
                <a16:creationId xmlns:a16="http://schemas.microsoft.com/office/drawing/2014/main" id="{7A7E7E8E-EA8D-764C-9982-3896A5EE09C6}"/>
              </a:ext>
            </a:extLst>
          </p:cNvPr>
          <p:cNvSpPr>
            <a:spLocks noGrp="1"/>
          </p:cNvSpPr>
          <p:nvPr>
            <p:ph type="title"/>
          </p:nvPr>
        </p:nvSpPr>
        <p:spPr/>
        <p:txBody>
          <a:bodyPr/>
          <a:lstStyle/>
          <a:p>
            <a:r>
              <a:rPr lang="en-GB">
                <a:latin typeface="Century Gothic" panose="020B0502020202020204" pitchFamily="34" charset="0"/>
              </a:rPr>
              <a:t>Resolving Vectors</a:t>
            </a:r>
          </a:p>
        </p:txBody>
      </p:sp>
      <p:cxnSp>
        <p:nvCxnSpPr>
          <p:cNvPr id="6" name="Straight Arrow Connector 5">
            <a:extLst>
              <a:ext uri="{FF2B5EF4-FFF2-40B4-BE49-F238E27FC236}">
                <a16:creationId xmlns:a16="http://schemas.microsoft.com/office/drawing/2014/main" id="{1372AB9B-E616-B347-8CCA-C902BC34E818}"/>
              </a:ext>
            </a:extLst>
          </p:cNvPr>
          <p:cNvCxnSpPr>
            <a:cxnSpLocks/>
          </p:cNvCxnSpPr>
          <p:nvPr/>
        </p:nvCxnSpPr>
        <p:spPr>
          <a:xfrm flipV="1">
            <a:off x="9151747" y="1163460"/>
            <a:ext cx="1754025" cy="221980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A9F15F90-CB9F-1246-AFB7-91690FDC1992}"/>
              </a:ext>
            </a:extLst>
          </p:cNvPr>
          <p:cNvCxnSpPr>
            <a:cxnSpLocks/>
          </p:cNvCxnSpPr>
          <p:nvPr/>
        </p:nvCxnSpPr>
        <p:spPr>
          <a:xfrm>
            <a:off x="9143465" y="1169390"/>
            <a:ext cx="8283" cy="2213871"/>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8" name="Arc 7">
            <a:extLst>
              <a:ext uri="{FF2B5EF4-FFF2-40B4-BE49-F238E27FC236}">
                <a16:creationId xmlns:a16="http://schemas.microsoft.com/office/drawing/2014/main" id="{E75A81DC-BC5D-024B-8FD5-038483ED1819}"/>
              </a:ext>
            </a:extLst>
          </p:cNvPr>
          <p:cNvSpPr/>
          <p:nvPr/>
        </p:nvSpPr>
        <p:spPr>
          <a:xfrm rot="20496585">
            <a:off x="8802583" y="2163119"/>
            <a:ext cx="1022816" cy="1080564"/>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800"/>
          </a:p>
        </p:txBody>
      </p:sp>
      <p:sp>
        <p:nvSpPr>
          <p:cNvPr id="9" name="TextBox 8">
            <a:extLst>
              <a:ext uri="{FF2B5EF4-FFF2-40B4-BE49-F238E27FC236}">
                <a16:creationId xmlns:a16="http://schemas.microsoft.com/office/drawing/2014/main" id="{9D71741D-C4BA-3148-94D4-58DFD5F41E42}"/>
              </a:ext>
            </a:extLst>
          </p:cNvPr>
          <p:cNvSpPr txBox="1"/>
          <p:nvPr/>
        </p:nvSpPr>
        <p:spPr>
          <a:xfrm>
            <a:off x="9446776" y="2064315"/>
            <a:ext cx="1311493" cy="523220"/>
          </a:xfrm>
          <a:prstGeom prst="rect">
            <a:avLst/>
          </a:prstGeom>
          <a:noFill/>
        </p:spPr>
        <p:txBody>
          <a:bodyPr wrap="square" rtlCol="0">
            <a:spAutoFit/>
          </a:bodyPr>
          <a:lstStyle/>
          <a:p>
            <a:pPr algn="r"/>
            <a:r>
              <a:rPr lang="en-GB" sz="2800" dirty="0">
                <a:latin typeface="Century Gothic" panose="020B0502020202020204" pitchFamily="34" charset="0"/>
              </a:rPr>
              <a:t>5 N</a:t>
            </a:r>
          </a:p>
        </p:txBody>
      </p:sp>
      <p:sp>
        <p:nvSpPr>
          <p:cNvPr id="10" name="TextBox 9">
            <a:extLst>
              <a:ext uri="{FF2B5EF4-FFF2-40B4-BE49-F238E27FC236}">
                <a16:creationId xmlns:a16="http://schemas.microsoft.com/office/drawing/2014/main" id="{26514FD7-0C19-F146-AD2E-4C5F06782311}"/>
              </a:ext>
            </a:extLst>
          </p:cNvPr>
          <p:cNvSpPr txBox="1"/>
          <p:nvPr/>
        </p:nvSpPr>
        <p:spPr>
          <a:xfrm>
            <a:off x="7956983" y="1497730"/>
            <a:ext cx="2041991" cy="523220"/>
          </a:xfrm>
          <a:prstGeom prst="rect">
            <a:avLst/>
          </a:prstGeom>
          <a:noFill/>
        </p:spPr>
        <p:txBody>
          <a:bodyPr wrap="square" rtlCol="0">
            <a:spAutoFit/>
          </a:bodyPr>
          <a:lstStyle/>
          <a:p>
            <a:pPr algn="r"/>
            <a:r>
              <a:rPr lang="en-GB" sz="2800">
                <a:latin typeface="Century Gothic" panose="020B0502020202020204" pitchFamily="34" charset="0"/>
              </a:rPr>
              <a:t>37º</a:t>
            </a:r>
            <a:endParaRPr lang="en-GB" sz="2800"/>
          </a:p>
        </p:txBody>
      </p:sp>
      <p:cxnSp>
        <p:nvCxnSpPr>
          <p:cNvPr id="15" name="Straight Arrow Connector 14">
            <a:extLst>
              <a:ext uri="{FF2B5EF4-FFF2-40B4-BE49-F238E27FC236}">
                <a16:creationId xmlns:a16="http://schemas.microsoft.com/office/drawing/2014/main" id="{432F0766-739C-0447-8273-FE9247D60AB8}"/>
              </a:ext>
            </a:extLst>
          </p:cNvPr>
          <p:cNvCxnSpPr>
            <a:cxnSpLocks/>
          </p:cNvCxnSpPr>
          <p:nvPr/>
        </p:nvCxnSpPr>
        <p:spPr>
          <a:xfrm flipH="1" flipV="1">
            <a:off x="9136248" y="1149568"/>
            <a:ext cx="15498" cy="223529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9C7F537-7D1A-8F4E-B5C2-DDB8ACA77076}"/>
              </a:ext>
            </a:extLst>
          </p:cNvPr>
          <p:cNvCxnSpPr>
            <a:cxnSpLocks/>
          </p:cNvCxnSpPr>
          <p:nvPr/>
        </p:nvCxnSpPr>
        <p:spPr>
          <a:xfrm flipH="1">
            <a:off x="9136248" y="3365205"/>
            <a:ext cx="1794294" cy="0"/>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EE02CF2-DC0F-E349-8699-06B2DB88BE8F}"/>
              </a:ext>
            </a:extLst>
          </p:cNvPr>
          <p:cNvCxnSpPr/>
          <p:nvPr/>
        </p:nvCxnSpPr>
        <p:spPr>
          <a:xfrm flipV="1">
            <a:off x="9379049" y="4576046"/>
            <a:ext cx="0" cy="16764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C99427D-3C51-EB45-AD03-7711459288DD}"/>
              </a:ext>
            </a:extLst>
          </p:cNvPr>
          <p:cNvCxnSpPr>
            <a:cxnSpLocks/>
          </p:cNvCxnSpPr>
          <p:nvPr/>
        </p:nvCxnSpPr>
        <p:spPr>
          <a:xfrm>
            <a:off x="9379051" y="6252446"/>
            <a:ext cx="1423993"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1372600D-4970-7243-83E2-B5465D3CA60E}"/>
              </a:ext>
            </a:extLst>
          </p:cNvPr>
          <p:cNvSpPr/>
          <p:nvPr/>
        </p:nvSpPr>
        <p:spPr>
          <a:xfrm>
            <a:off x="9311323" y="6116982"/>
            <a:ext cx="135453" cy="220126"/>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64FE1A63-61C1-654F-8B1C-989521EF9542}"/>
              </a:ext>
            </a:extLst>
          </p:cNvPr>
          <p:cNvSpPr txBox="1"/>
          <p:nvPr/>
        </p:nvSpPr>
        <p:spPr>
          <a:xfrm>
            <a:off x="10208784" y="5883114"/>
            <a:ext cx="594260" cy="369332"/>
          </a:xfrm>
          <a:prstGeom prst="rect">
            <a:avLst/>
          </a:prstGeom>
          <a:noFill/>
        </p:spPr>
        <p:txBody>
          <a:bodyPr wrap="square" rtlCol="0">
            <a:spAutoFit/>
          </a:bodyPr>
          <a:lstStyle/>
          <a:p>
            <a:pPr algn="r"/>
            <a:r>
              <a:rPr lang="en-GB">
                <a:latin typeface="Century Gothic" panose="020B0502020202020204" pitchFamily="34" charset="0"/>
              </a:rPr>
              <a:t>3 N</a:t>
            </a:r>
          </a:p>
        </p:txBody>
      </p:sp>
      <p:sp>
        <p:nvSpPr>
          <p:cNvPr id="22" name="TextBox 21">
            <a:extLst>
              <a:ext uri="{FF2B5EF4-FFF2-40B4-BE49-F238E27FC236}">
                <a16:creationId xmlns:a16="http://schemas.microsoft.com/office/drawing/2014/main" id="{74FBFA0D-018E-B146-A0F4-5C7BE8F889E1}"/>
              </a:ext>
            </a:extLst>
          </p:cNvPr>
          <p:cNvSpPr txBox="1"/>
          <p:nvPr/>
        </p:nvSpPr>
        <p:spPr>
          <a:xfrm>
            <a:off x="8784789" y="5144915"/>
            <a:ext cx="594260" cy="369332"/>
          </a:xfrm>
          <a:prstGeom prst="rect">
            <a:avLst/>
          </a:prstGeom>
          <a:noFill/>
        </p:spPr>
        <p:txBody>
          <a:bodyPr wrap="square" rtlCol="0">
            <a:spAutoFit/>
          </a:bodyPr>
          <a:lstStyle/>
          <a:p>
            <a:pPr algn="r"/>
            <a:r>
              <a:rPr lang="en-GB">
                <a:latin typeface="Century Gothic" panose="020B0502020202020204" pitchFamily="34" charset="0"/>
              </a:rPr>
              <a:t>4 N</a:t>
            </a:r>
          </a:p>
        </p:txBody>
      </p:sp>
      <p:sp>
        <p:nvSpPr>
          <p:cNvPr id="23" name="Google Shape;106;p2">
            <a:extLst>
              <a:ext uri="{FF2B5EF4-FFF2-40B4-BE49-F238E27FC236}">
                <a16:creationId xmlns:a16="http://schemas.microsoft.com/office/drawing/2014/main" id="{0490B703-4D4A-0A4C-9E06-C845BBF79EBB}"/>
              </a:ext>
            </a:extLst>
          </p:cNvPr>
          <p:cNvSpPr txBox="1"/>
          <p:nvPr/>
        </p:nvSpPr>
        <p:spPr>
          <a:xfrm>
            <a:off x="508132" y="1037965"/>
            <a:ext cx="7973457" cy="4708941"/>
          </a:xfrm>
          <a:prstGeom prst="rect">
            <a:avLst/>
          </a:prstGeom>
          <a:noFill/>
          <a:ln>
            <a:noFill/>
          </a:ln>
        </p:spPr>
        <p:txBody>
          <a:bodyPr spcFirstLastPara="1" wrap="square" lIns="91425" tIns="45700" rIns="91425" bIns="45700" anchor="t" anchorCtr="0">
            <a:spAutoFit/>
          </a:bodyPr>
          <a:lstStyle/>
          <a:p>
            <a:r>
              <a:rPr lang="en-GB" sz="2000" dirty="0">
                <a:latin typeface="Century Gothic" panose="020B0502020202020204" pitchFamily="34" charset="0"/>
              </a:rPr>
              <a:t>The components of a resultant vector acting at an angle can be determined using a </a:t>
            </a:r>
            <a:r>
              <a:rPr lang="en-GB" sz="2000" b="1" dirty="0">
                <a:latin typeface="Century Gothic" panose="020B0502020202020204" pitchFamily="34" charset="0"/>
              </a:rPr>
              <a:t>scale drawing.</a:t>
            </a:r>
          </a:p>
          <a:p>
            <a:endParaRPr lang="en-GB" sz="2000" dirty="0">
              <a:latin typeface="Century Gothic" panose="020B0502020202020204" pitchFamily="34" charset="0"/>
            </a:endParaRPr>
          </a:p>
          <a:p>
            <a:pPr marL="914400" lvl="1" indent="-457200">
              <a:buFont typeface="+mj-lt"/>
              <a:buAutoNum type="arabicPeriod"/>
            </a:pPr>
            <a:r>
              <a:rPr lang="en-GB" sz="2000" dirty="0">
                <a:latin typeface="Century Gothic" panose="020B0502020202020204" pitchFamily="34" charset="0"/>
              </a:rPr>
              <a:t>Choose a suitable scale to use for the scale drawing (e.g. 1 N = 1 cm)</a:t>
            </a:r>
          </a:p>
          <a:p>
            <a:pPr marL="914400" lvl="1" indent="-457200">
              <a:buFont typeface="+mj-lt"/>
              <a:buAutoNum type="arabicPeriod"/>
            </a:pPr>
            <a:r>
              <a:rPr lang="en-GB" sz="2000" dirty="0">
                <a:latin typeface="Century Gothic" panose="020B0502020202020204" pitchFamily="34" charset="0"/>
              </a:rPr>
              <a:t>Use a protractor to measure the given angle and mark this on your page</a:t>
            </a:r>
          </a:p>
          <a:p>
            <a:pPr marL="914400" lvl="1" indent="-457200">
              <a:buFont typeface="+mj-lt"/>
              <a:buAutoNum type="arabicPeriod"/>
            </a:pPr>
            <a:r>
              <a:rPr lang="en-GB" sz="2000" dirty="0">
                <a:latin typeface="Century Gothic" panose="020B0502020202020204" pitchFamily="34" charset="0"/>
              </a:rPr>
              <a:t>Use your scale to draw the resultant at this angle</a:t>
            </a:r>
          </a:p>
          <a:p>
            <a:pPr marL="914400" lvl="1" indent="-457200">
              <a:buFont typeface="+mj-lt"/>
              <a:buAutoNum type="arabicPeriod"/>
            </a:pPr>
            <a:r>
              <a:rPr lang="en-GB" sz="2000" dirty="0">
                <a:latin typeface="Century Gothic" panose="020B0502020202020204" pitchFamily="34" charset="0"/>
              </a:rPr>
              <a:t>Draw dotted lines to make a right-angled triangle on either side of the resultant (which together make a rectangle)</a:t>
            </a:r>
          </a:p>
          <a:p>
            <a:pPr marL="914400" lvl="1" indent="-457200">
              <a:buFont typeface="+mj-lt"/>
              <a:buAutoNum type="arabicPeriod"/>
            </a:pPr>
            <a:r>
              <a:rPr lang="en-GB" sz="2000" dirty="0">
                <a:latin typeface="Century Gothic" panose="020B0502020202020204" pitchFamily="34" charset="0"/>
              </a:rPr>
              <a:t>Measure the length of the horizontal and vertical components</a:t>
            </a:r>
          </a:p>
          <a:p>
            <a:pPr marL="914400" lvl="1" indent="-457200">
              <a:buFont typeface="+mj-lt"/>
              <a:buAutoNum type="arabicPeriod"/>
            </a:pPr>
            <a:r>
              <a:rPr lang="en-GB" sz="2000" dirty="0">
                <a:latin typeface="Century Gothic" panose="020B0502020202020204" pitchFamily="34" charset="0"/>
              </a:rPr>
              <a:t>Use your scale to determine the actual magnitudes of these components and give their directions</a:t>
            </a:r>
          </a:p>
        </p:txBody>
      </p:sp>
      <p:cxnSp>
        <p:nvCxnSpPr>
          <p:cNvPr id="27" name="Straight Connector 26">
            <a:extLst>
              <a:ext uri="{FF2B5EF4-FFF2-40B4-BE49-F238E27FC236}">
                <a16:creationId xmlns:a16="http://schemas.microsoft.com/office/drawing/2014/main" id="{47DA57BF-686F-B444-AE74-0514521CBE96}"/>
              </a:ext>
            </a:extLst>
          </p:cNvPr>
          <p:cNvCxnSpPr>
            <a:cxnSpLocks/>
          </p:cNvCxnSpPr>
          <p:nvPr/>
        </p:nvCxnSpPr>
        <p:spPr>
          <a:xfrm>
            <a:off x="10905772" y="1163460"/>
            <a:ext cx="0" cy="2226559"/>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D7AFEF9-9F7A-654D-A542-3C934872C86C}"/>
              </a:ext>
            </a:extLst>
          </p:cNvPr>
          <p:cNvCxnSpPr>
            <a:cxnSpLocks/>
          </p:cNvCxnSpPr>
          <p:nvPr/>
        </p:nvCxnSpPr>
        <p:spPr>
          <a:xfrm flipH="1">
            <a:off x="9111478" y="1163460"/>
            <a:ext cx="1794294" cy="0"/>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6DADA7CA-9D00-9D46-BF3D-56CAF8E74101}"/>
              </a:ext>
            </a:extLst>
          </p:cNvPr>
          <p:cNvCxnSpPr/>
          <p:nvPr/>
        </p:nvCxnSpPr>
        <p:spPr>
          <a:xfrm>
            <a:off x="9183733" y="3365205"/>
            <a:ext cx="1754025"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9702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3">
                                            <p:txEl>
                                              <p:pRg st="5" end="5"/>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8"/>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3">
                                            <p:txEl>
                                              <p:pRg st="6" end="6"/>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5"/>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23">
                                            <p:txEl>
                                              <p:pRg st="7" end="7"/>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0"/>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18"/>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22"/>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9"/>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p:bldP spid="10" grpId="0"/>
      <p:bldP spid="20" grpId="0" animBg="1"/>
      <p:bldP spid="21" grpId="0"/>
      <p:bldP spid="2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35A18-3C21-B348-A5EE-9D7CF186416E}"/>
              </a:ext>
            </a:extLst>
          </p:cNvPr>
          <p:cNvSpPr>
            <a:spLocks noGrp="1"/>
          </p:cNvSpPr>
          <p:nvPr>
            <p:ph type="title"/>
          </p:nvPr>
        </p:nvSpPr>
        <p:spPr/>
        <p:txBody>
          <a:bodyPr/>
          <a:lstStyle/>
          <a:p>
            <a:r>
              <a:rPr lang="en-GB">
                <a:latin typeface="Century Gothic" panose="020B0502020202020204" pitchFamily="34" charset="0"/>
              </a:rPr>
              <a:t>Resolving Vectors</a:t>
            </a:r>
          </a:p>
        </p:txBody>
      </p:sp>
      <p:sp>
        <p:nvSpPr>
          <p:cNvPr id="4" name="TextBox 3">
            <a:extLst>
              <a:ext uri="{FF2B5EF4-FFF2-40B4-BE49-F238E27FC236}">
                <a16:creationId xmlns:a16="http://schemas.microsoft.com/office/drawing/2014/main" id="{09CEFB21-72C7-7D4A-920C-29605B4D634A}"/>
              </a:ext>
            </a:extLst>
          </p:cNvPr>
          <p:cNvSpPr txBox="1"/>
          <p:nvPr/>
        </p:nvSpPr>
        <p:spPr>
          <a:xfrm>
            <a:off x="491872" y="1022210"/>
            <a:ext cx="6003290" cy="2308324"/>
          </a:xfrm>
          <a:prstGeom prst="rect">
            <a:avLst/>
          </a:prstGeom>
          <a:noFill/>
          <a:ln>
            <a:noFill/>
          </a:ln>
        </p:spPr>
        <p:txBody>
          <a:bodyPr wrap="square" rtlCol="0">
            <a:spAutoFit/>
          </a:bodyPr>
          <a:lstStyle/>
          <a:p>
            <a:r>
              <a:rPr lang="en-US" sz="2400">
                <a:latin typeface="Century Gothic" panose="020B0502020202020204" pitchFamily="34" charset="0"/>
              </a:rPr>
              <a:t>Use a scale drawing to resolve the resultant vector into its horizontal and vertical components.</a:t>
            </a:r>
          </a:p>
          <a:p>
            <a:endParaRPr lang="en-US" sz="2400">
              <a:latin typeface="Century Gothic" panose="020B0502020202020204" pitchFamily="34" charset="0"/>
            </a:endParaRPr>
          </a:p>
          <a:p>
            <a:r>
              <a:rPr lang="en-US" sz="2400">
                <a:latin typeface="Century Gothic" panose="020B0502020202020204" pitchFamily="34" charset="0"/>
              </a:rPr>
              <a:t>An object has a resultant force of 10 N at an angle of 30º below horizontal. </a:t>
            </a:r>
          </a:p>
        </p:txBody>
      </p:sp>
      <p:sp>
        <p:nvSpPr>
          <p:cNvPr id="21" name="TextBox 20">
            <a:extLst>
              <a:ext uri="{FF2B5EF4-FFF2-40B4-BE49-F238E27FC236}">
                <a16:creationId xmlns:a16="http://schemas.microsoft.com/office/drawing/2014/main" id="{C909D7E3-4C78-F54F-8A6C-801FBC3EF46E}"/>
              </a:ext>
            </a:extLst>
          </p:cNvPr>
          <p:cNvSpPr txBox="1"/>
          <p:nvPr/>
        </p:nvSpPr>
        <p:spPr>
          <a:xfrm>
            <a:off x="491872" y="4035701"/>
            <a:ext cx="1765227" cy="461665"/>
          </a:xfrm>
          <a:prstGeom prst="rect">
            <a:avLst/>
          </a:prstGeom>
          <a:noFill/>
        </p:spPr>
        <p:txBody>
          <a:bodyPr wrap="none" rtlCol="0">
            <a:spAutoFit/>
          </a:bodyPr>
          <a:lstStyle/>
          <a:p>
            <a:r>
              <a:rPr lang="en-GB" sz="2400">
                <a:latin typeface="Century Gothic" panose="020B0502020202020204" pitchFamily="34" charset="0"/>
              </a:rPr>
              <a:t>1 N = 1 cm</a:t>
            </a:r>
          </a:p>
        </p:txBody>
      </p:sp>
      <p:cxnSp>
        <p:nvCxnSpPr>
          <p:cNvPr id="9" name="Straight Arrow Connector 8">
            <a:extLst>
              <a:ext uri="{FF2B5EF4-FFF2-40B4-BE49-F238E27FC236}">
                <a16:creationId xmlns:a16="http://schemas.microsoft.com/office/drawing/2014/main" id="{578E39A6-BBEC-DB40-BB4F-AD2318D5A5AA}"/>
              </a:ext>
            </a:extLst>
          </p:cNvPr>
          <p:cNvCxnSpPr>
            <a:cxnSpLocks/>
          </p:cNvCxnSpPr>
          <p:nvPr/>
        </p:nvCxnSpPr>
        <p:spPr>
          <a:xfrm>
            <a:off x="7820009" y="749214"/>
            <a:ext cx="2408872" cy="10679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Arc 9">
            <a:extLst>
              <a:ext uri="{FF2B5EF4-FFF2-40B4-BE49-F238E27FC236}">
                <a16:creationId xmlns:a16="http://schemas.microsoft.com/office/drawing/2014/main" id="{2D9F0E4A-9EF7-5143-A5CC-4981EA2621EB}"/>
              </a:ext>
            </a:extLst>
          </p:cNvPr>
          <p:cNvSpPr/>
          <p:nvPr/>
        </p:nvSpPr>
        <p:spPr>
          <a:xfrm rot="5059806">
            <a:off x="8573592" y="259780"/>
            <a:ext cx="1022816" cy="1080564"/>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800">
              <a:latin typeface="Century Gothic" panose="020B0502020202020204" pitchFamily="34" charset="0"/>
            </a:endParaRPr>
          </a:p>
        </p:txBody>
      </p:sp>
      <p:sp>
        <p:nvSpPr>
          <p:cNvPr id="11" name="TextBox 10">
            <a:extLst>
              <a:ext uri="{FF2B5EF4-FFF2-40B4-BE49-F238E27FC236}">
                <a16:creationId xmlns:a16="http://schemas.microsoft.com/office/drawing/2014/main" id="{D25A3179-63D7-C345-A685-995EC9F35237}"/>
              </a:ext>
            </a:extLst>
          </p:cNvPr>
          <p:cNvSpPr txBox="1"/>
          <p:nvPr/>
        </p:nvSpPr>
        <p:spPr>
          <a:xfrm>
            <a:off x="8771040" y="1704164"/>
            <a:ext cx="1311493" cy="523220"/>
          </a:xfrm>
          <a:prstGeom prst="rect">
            <a:avLst/>
          </a:prstGeom>
          <a:noFill/>
        </p:spPr>
        <p:txBody>
          <a:bodyPr wrap="square" rtlCol="0">
            <a:spAutoFit/>
          </a:bodyPr>
          <a:lstStyle/>
          <a:p>
            <a:pPr algn="r"/>
            <a:r>
              <a:rPr lang="en-GB" sz="2800">
                <a:latin typeface="Century Gothic" panose="020B0502020202020204" pitchFamily="34" charset="0"/>
              </a:rPr>
              <a:t>10 N</a:t>
            </a:r>
          </a:p>
        </p:txBody>
      </p:sp>
      <p:sp>
        <p:nvSpPr>
          <p:cNvPr id="12" name="TextBox 11">
            <a:extLst>
              <a:ext uri="{FF2B5EF4-FFF2-40B4-BE49-F238E27FC236}">
                <a16:creationId xmlns:a16="http://schemas.microsoft.com/office/drawing/2014/main" id="{4E16DFCF-7993-A849-A70D-7D445FAE04C9}"/>
              </a:ext>
            </a:extLst>
          </p:cNvPr>
          <p:cNvSpPr txBox="1"/>
          <p:nvPr/>
        </p:nvSpPr>
        <p:spPr>
          <a:xfrm>
            <a:off x="9500461" y="965079"/>
            <a:ext cx="765697" cy="523220"/>
          </a:xfrm>
          <a:prstGeom prst="rect">
            <a:avLst/>
          </a:prstGeom>
          <a:noFill/>
        </p:spPr>
        <p:txBody>
          <a:bodyPr wrap="square" rtlCol="0">
            <a:spAutoFit/>
          </a:bodyPr>
          <a:lstStyle/>
          <a:p>
            <a:pPr algn="r"/>
            <a:r>
              <a:rPr lang="en-GB" sz="2800">
                <a:latin typeface="Century Gothic" panose="020B0502020202020204" pitchFamily="34" charset="0"/>
              </a:rPr>
              <a:t>30º</a:t>
            </a:r>
          </a:p>
        </p:txBody>
      </p:sp>
      <p:cxnSp>
        <p:nvCxnSpPr>
          <p:cNvPr id="19" name="Straight Connector 18">
            <a:extLst>
              <a:ext uri="{FF2B5EF4-FFF2-40B4-BE49-F238E27FC236}">
                <a16:creationId xmlns:a16="http://schemas.microsoft.com/office/drawing/2014/main" id="{20C3F111-8DAF-1944-AB5A-AFBDEC44C911}"/>
              </a:ext>
            </a:extLst>
          </p:cNvPr>
          <p:cNvCxnSpPr/>
          <p:nvPr/>
        </p:nvCxnSpPr>
        <p:spPr>
          <a:xfrm>
            <a:off x="7175715" y="733716"/>
            <a:ext cx="350261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B3870ED6-F398-7A43-88D2-DECDDD581E29}"/>
              </a:ext>
            </a:extLst>
          </p:cNvPr>
          <p:cNvCxnSpPr>
            <a:cxnSpLocks/>
          </p:cNvCxnSpPr>
          <p:nvPr/>
        </p:nvCxnSpPr>
        <p:spPr>
          <a:xfrm flipH="1">
            <a:off x="7000209" y="3764952"/>
            <a:ext cx="3678123" cy="0"/>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5" name="Arc 24">
            <a:extLst>
              <a:ext uri="{FF2B5EF4-FFF2-40B4-BE49-F238E27FC236}">
                <a16:creationId xmlns:a16="http://schemas.microsoft.com/office/drawing/2014/main" id="{6C0AC452-4901-FC4D-B292-F94D25658CA0}"/>
              </a:ext>
            </a:extLst>
          </p:cNvPr>
          <p:cNvSpPr/>
          <p:nvPr/>
        </p:nvSpPr>
        <p:spPr>
          <a:xfrm rot="5059806">
            <a:off x="7796454" y="3303127"/>
            <a:ext cx="1022816" cy="1080564"/>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sz="2800">
              <a:latin typeface="Century Gothic" panose="020B0502020202020204" pitchFamily="34" charset="0"/>
            </a:endParaRPr>
          </a:p>
        </p:txBody>
      </p:sp>
      <p:sp>
        <p:nvSpPr>
          <p:cNvPr id="26" name="TextBox 25">
            <a:extLst>
              <a:ext uri="{FF2B5EF4-FFF2-40B4-BE49-F238E27FC236}">
                <a16:creationId xmlns:a16="http://schemas.microsoft.com/office/drawing/2014/main" id="{22598CE3-47BB-7846-AE24-ADBD76742B7E}"/>
              </a:ext>
            </a:extLst>
          </p:cNvPr>
          <p:cNvSpPr txBox="1"/>
          <p:nvPr/>
        </p:nvSpPr>
        <p:spPr>
          <a:xfrm>
            <a:off x="8928564" y="4011802"/>
            <a:ext cx="765697" cy="523220"/>
          </a:xfrm>
          <a:prstGeom prst="rect">
            <a:avLst/>
          </a:prstGeom>
          <a:noFill/>
        </p:spPr>
        <p:txBody>
          <a:bodyPr wrap="square" rtlCol="0">
            <a:spAutoFit/>
          </a:bodyPr>
          <a:lstStyle/>
          <a:p>
            <a:pPr algn="r"/>
            <a:r>
              <a:rPr lang="en-GB" sz="2800">
                <a:latin typeface="Century Gothic" panose="020B0502020202020204" pitchFamily="34" charset="0"/>
              </a:rPr>
              <a:t>30º</a:t>
            </a:r>
          </a:p>
        </p:txBody>
      </p:sp>
      <p:cxnSp>
        <p:nvCxnSpPr>
          <p:cNvPr id="27" name="Straight Arrow Connector 26">
            <a:extLst>
              <a:ext uri="{FF2B5EF4-FFF2-40B4-BE49-F238E27FC236}">
                <a16:creationId xmlns:a16="http://schemas.microsoft.com/office/drawing/2014/main" id="{08401BD8-3191-F545-ABD1-4D983DD6A268}"/>
              </a:ext>
            </a:extLst>
          </p:cNvPr>
          <p:cNvCxnSpPr>
            <a:cxnSpLocks/>
          </p:cNvCxnSpPr>
          <p:nvPr/>
        </p:nvCxnSpPr>
        <p:spPr>
          <a:xfrm>
            <a:off x="7000209" y="3778845"/>
            <a:ext cx="2408872" cy="1067962"/>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6820A0B6-299A-6141-816E-C1B0AFFC79DD}"/>
              </a:ext>
            </a:extLst>
          </p:cNvPr>
          <p:cNvSpPr txBox="1"/>
          <p:nvPr/>
        </p:nvSpPr>
        <p:spPr>
          <a:xfrm>
            <a:off x="7951240" y="4733795"/>
            <a:ext cx="1311493" cy="523220"/>
          </a:xfrm>
          <a:prstGeom prst="rect">
            <a:avLst/>
          </a:prstGeom>
          <a:noFill/>
        </p:spPr>
        <p:txBody>
          <a:bodyPr wrap="square" rtlCol="0">
            <a:spAutoFit/>
          </a:bodyPr>
          <a:lstStyle/>
          <a:p>
            <a:pPr algn="r"/>
            <a:r>
              <a:rPr lang="en-GB" sz="2800">
                <a:latin typeface="Century Gothic" panose="020B0502020202020204" pitchFamily="34" charset="0"/>
              </a:rPr>
              <a:t>10 N</a:t>
            </a:r>
          </a:p>
        </p:txBody>
      </p:sp>
      <p:cxnSp>
        <p:nvCxnSpPr>
          <p:cNvPr id="32" name="Straight Arrow Connector 31">
            <a:extLst>
              <a:ext uri="{FF2B5EF4-FFF2-40B4-BE49-F238E27FC236}">
                <a16:creationId xmlns:a16="http://schemas.microsoft.com/office/drawing/2014/main" id="{9D41DCCB-E37E-2645-AD85-7EBF2C43453E}"/>
              </a:ext>
            </a:extLst>
          </p:cNvPr>
          <p:cNvCxnSpPr>
            <a:cxnSpLocks/>
          </p:cNvCxnSpPr>
          <p:nvPr/>
        </p:nvCxnSpPr>
        <p:spPr>
          <a:xfrm flipV="1">
            <a:off x="7021720" y="3757279"/>
            <a:ext cx="2365850" cy="737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B5C741FB-F3DE-AD48-94A9-873EC1526BF1}"/>
              </a:ext>
            </a:extLst>
          </p:cNvPr>
          <p:cNvCxnSpPr>
            <a:cxnSpLocks/>
          </p:cNvCxnSpPr>
          <p:nvPr/>
        </p:nvCxnSpPr>
        <p:spPr>
          <a:xfrm flipH="1">
            <a:off x="7000210" y="4846807"/>
            <a:ext cx="2408871" cy="0"/>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D99C03-0048-6F45-BA9C-94FDEA5B493F}"/>
              </a:ext>
            </a:extLst>
          </p:cNvPr>
          <p:cNvCxnSpPr>
            <a:cxnSpLocks/>
          </p:cNvCxnSpPr>
          <p:nvPr/>
        </p:nvCxnSpPr>
        <p:spPr>
          <a:xfrm>
            <a:off x="9409081" y="3754792"/>
            <a:ext cx="0" cy="1113280"/>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990C8B8-08CD-A940-80C3-330F41379E8A}"/>
              </a:ext>
            </a:extLst>
          </p:cNvPr>
          <p:cNvCxnSpPr>
            <a:cxnSpLocks/>
          </p:cNvCxnSpPr>
          <p:nvPr/>
        </p:nvCxnSpPr>
        <p:spPr>
          <a:xfrm>
            <a:off x="6979190" y="3757580"/>
            <a:ext cx="0" cy="1113280"/>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A9B84B85-F4F1-8F49-9E48-EEB67861A70A}"/>
              </a:ext>
            </a:extLst>
          </p:cNvPr>
          <p:cNvCxnSpPr>
            <a:cxnSpLocks/>
          </p:cNvCxnSpPr>
          <p:nvPr/>
        </p:nvCxnSpPr>
        <p:spPr>
          <a:xfrm>
            <a:off x="6978944" y="3786217"/>
            <a:ext cx="0" cy="106059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92173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6"/>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1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2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1" grpId="0"/>
      <p:bldP spid="10" grpId="0" animBg="1"/>
      <p:bldP spid="11" grpId="0"/>
      <p:bldP spid="12" grpId="0"/>
      <p:bldP spid="25" grpId="0" animBg="1"/>
      <p:bldP spid="26" grpId="0"/>
      <p:bldP spid="2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76C50-2D03-4DCD-AA25-57AE3C4133A9}"/>
              </a:ext>
            </a:extLst>
          </p:cNvPr>
          <p:cNvSpPr>
            <a:spLocks noGrp="1"/>
          </p:cNvSpPr>
          <p:nvPr>
            <p:ph type="title" idx="4294967295"/>
          </p:nvPr>
        </p:nvSpPr>
        <p:spPr>
          <a:xfrm>
            <a:off x="228600" y="0"/>
            <a:ext cx="10620375" cy="720725"/>
          </a:xfrm>
        </p:spPr>
        <p:txBody>
          <a:bodyPr>
            <a:normAutofit/>
          </a:bodyPr>
          <a:lstStyle/>
          <a:p>
            <a:r>
              <a:rPr lang="en-GB" sz="2600" b="1" dirty="0">
                <a:latin typeface="Century Gothic" panose="020B0502020202020204" pitchFamily="34" charset="0"/>
              </a:rPr>
              <a:t>I: Worked example</a:t>
            </a:r>
          </a:p>
        </p:txBody>
      </p:sp>
      <p:cxnSp>
        <p:nvCxnSpPr>
          <p:cNvPr id="8" name="Straight Arrow Connector 7">
            <a:extLst>
              <a:ext uri="{FF2B5EF4-FFF2-40B4-BE49-F238E27FC236}">
                <a16:creationId xmlns:a16="http://schemas.microsoft.com/office/drawing/2014/main" id="{1CC80598-2F31-AA42-3FB4-8C8A0DC4FA42}"/>
              </a:ext>
            </a:extLst>
          </p:cNvPr>
          <p:cNvCxnSpPr>
            <a:cxnSpLocks/>
          </p:cNvCxnSpPr>
          <p:nvPr/>
        </p:nvCxnSpPr>
        <p:spPr>
          <a:xfrm flipV="1">
            <a:off x="4136584" y="4199408"/>
            <a:ext cx="3465195" cy="43912"/>
          </a:xfrm>
          <a:prstGeom prst="straightConnector1">
            <a:avLst/>
          </a:prstGeom>
          <a:ln w="57150">
            <a:solidFill>
              <a:srgbClr val="0070C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7789E98-A602-B9B8-1077-2D69EEF3DC79}"/>
              </a:ext>
            </a:extLst>
          </p:cNvPr>
          <p:cNvCxnSpPr>
            <a:cxnSpLocks/>
          </p:cNvCxnSpPr>
          <p:nvPr/>
        </p:nvCxnSpPr>
        <p:spPr>
          <a:xfrm flipV="1">
            <a:off x="4149271" y="2201333"/>
            <a:ext cx="3369129" cy="2025347"/>
          </a:xfrm>
          <a:prstGeom prst="straightConnector1">
            <a:avLst/>
          </a:prstGeom>
          <a:ln w="57150">
            <a:solidFill>
              <a:srgbClr val="0070C0"/>
            </a:solidFill>
            <a:prstDash val="solid"/>
            <a:tailEnd type="triangle"/>
          </a:ln>
        </p:spPr>
        <p:style>
          <a:lnRef idx="1">
            <a:schemeClr val="dk1"/>
          </a:lnRef>
          <a:fillRef idx="0">
            <a:schemeClr val="dk1"/>
          </a:fillRef>
          <a:effectRef idx="0">
            <a:schemeClr val="dk1"/>
          </a:effectRef>
          <a:fontRef idx="minor">
            <a:schemeClr val="tx1"/>
          </a:fontRef>
        </p:style>
      </p:cxnSp>
      <p:cxnSp>
        <p:nvCxnSpPr>
          <p:cNvPr id="9" name="Straight Arrow Connector 8">
            <a:extLst>
              <a:ext uri="{FF2B5EF4-FFF2-40B4-BE49-F238E27FC236}">
                <a16:creationId xmlns:a16="http://schemas.microsoft.com/office/drawing/2014/main" id="{DB44E944-5A52-B3C7-8E48-0DDE8D3F4743}"/>
              </a:ext>
            </a:extLst>
          </p:cNvPr>
          <p:cNvCxnSpPr>
            <a:cxnSpLocks/>
          </p:cNvCxnSpPr>
          <p:nvPr/>
        </p:nvCxnSpPr>
        <p:spPr>
          <a:xfrm>
            <a:off x="4127528" y="4282407"/>
            <a:ext cx="3458605" cy="0"/>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1FFC244-03CE-AC4B-555B-BB287F24AFE8}"/>
              </a:ext>
            </a:extLst>
          </p:cNvPr>
          <p:cNvCxnSpPr>
            <a:cxnSpLocks/>
          </p:cNvCxnSpPr>
          <p:nvPr/>
        </p:nvCxnSpPr>
        <p:spPr>
          <a:xfrm flipV="1">
            <a:off x="7539714" y="2173365"/>
            <a:ext cx="0" cy="2110768"/>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20B1297-3F2F-0BC3-0A72-7B75549C8B60}"/>
              </a:ext>
            </a:extLst>
          </p:cNvPr>
          <p:cNvSpPr txBox="1"/>
          <p:nvPr/>
        </p:nvSpPr>
        <p:spPr>
          <a:xfrm>
            <a:off x="7189652" y="2927048"/>
            <a:ext cx="1311493" cy="523220"/>
          </a:xfrm>
          <a:prstGeom prst="rect">
            <a:avLst/>
          </a:prstGeom>
          <a:noFill/>
          <a:ln>
            <a:noFill/>
          </a:ln>
        </p:spPr>
        <p:txBody>
          <a:bodyPr wrap="square" rtlCol="0">
            <a:spAutoFit/>
          </a:bodyPr>
          <a:lstStyle/>
          <a:p>
            <a:pPr algn="r"/>
            <a:r>
              <a:rPr lang="en-GB" sz="2800" dirty="0">
                <a:solidFill>
                  <a:schemeClr val="accent1"/>
                </a:solidFill>
                <a:latin typeface="Century Gothic" panose="020B0502020202020204" pitchFamily="34" charset="0"/>
              </a:rPr>
              <a:t>25 N</a:t>
            </a:r>
          </a:p>
        </p:txBody>
      </p:sp>
      <p:sp>
        <p:nvSpPr>
          <p:cNvPr id="15" name="TextBox 14">
            <a:extLst>
              <a:ext uri="{FF2B5EF4-FFF2-40B4-BE49-F238E27FC236}">
                <a16:creationId xmlns:a16="http://schemas.microsoft.com/office/drawing/2014/main" id="{5FE09808-96B6-7DB0-8CD7-2C7936D6CF34}"/>
              </a:ext>
            </a:extLst>
          </p:cNvPr>
          <p:cNvSpPr txBox="1"/>
          <p:nvPr/>
        </p:nvSpPr>
        <p:spPr>
          <a:xfrm>
            <a:off x="5299168" y="4374211"/>
            <a:ext cx="1663456" cy="523220"/>
          </a:xfrm>
          <a:prstGeom prst="rect">
            <a:avLst/>
          </a:prstGeom>
          <a:noFill/>
          <a:ln>
            <a:noFill/>
          </a:ln>
        </p:spPr>
        <p:txBody>
          <a:bodyPr wrap="square" rtlCol="0">
            <a:spAutoFit/>
          </a:bodyPr>
          <a:lstStyle/>
          <a:p>
            <a:pPr algn="r"/>
            <a:r>
              <a:rPr lang="en-GB" sz="2800" dirty="0">
                <a:solidFill>
                  <a:schemeClr val="accent1"/>
                </a:solidFill>
                <a:latin typeface="Century Gothic" panose="020B0502020202020204" pitchFamily="34" charset="0"/>
              </a:rPr>
              <a:t>43.3 N</a:t>
            </a:r>
          </a:p>
        </p:txBody>
      </p:sp>
      <p:sp>
        <p:nvSpPr>
          <p:cNvPr id="16" name="Arc 15">
            <a:extLst>
              <a:ext uri="{FF2B5EF4-FFF2-40B4-BE49-F238E27FC236}">
                <a16:creationId xmlns:a16="http://schemas.microsoft.com/office/drawing/2014/main" id="{72CB2C3A-FC1F-0487-8D6A-2230C44063BE}"/>
              </a:ext>
            </a:extLst>
          </p:cNvPr>
          <p:cNvSpPr/>
          <p:nvPr/>
        </p:nvSpPr>
        <p:spPr>
          <a:xfrm rot="17014531" flipV="1">
            <a:off x="4294584" y="4046067"/>
            <a:ext cx="489233" cy="390832"/>
          </a:xfrm>
          <a:prstGeom prst="arc">
            <a:avLst/>
          </a:prstGeom>
          <a:noFill/>
          <a:ln w="1905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accent1"/>
              </a:solidFill>
            </a:endParaRPr>
          </a:p>
        </p:txBody>
      </p:sp>
      <p:sp>
        <p:nvSpPr>
          <p:cNvPr id="17" name="TextBox 16">
            <a:extLst>
              <a:ext uri="{FF2B5EF4-FFF2-40B4-BE49-F238E27FC236}">
                <a16:creationId xmlns:a16="http://schemas.microsoft.com/office/drawing/2014/main" id="{FF08F7FF-5481-444F-5682-31A01D5F03B1}"/>
              </a:ext>
            </a:extLst>
          </p:cNvPr>
          <p:cNvSpPr txBox="1"/>
          <p:nvPr/>
        </p:nvSpPr>
        <p:spPr>
          <a:xfrm>
            <a:off x="4797462" y="3850387"/>
            <a:ext cx="765697" cy="523220"/>
          </a:xfrm>
          <a:prstGeom prst="rect">
            <a:avLst/>
          </a:prstGeom>
          <a:noFill/>
          <a:ln>
            <a:noFill/>
          </a:ln>
        </p:spPr>
        <p:txBody>
          <a:bodyPr wrap="square" rtlCol="0">
            <a:spAutoFit/>
          </a:bodyPr>
          <a:lstStyle/>
          <a:p>
            <a:pPr algn="r"/>
            <a:r>
              <a:rPr lang="en-GB" sz="2800" dirty="0">
                <a:solidFill>
                  <a:schemeClr val="accent1"/>
                </a:solidFill>
                <a:latin typeface="Century Gothic" panose="020B0502020202020204" pitchFamily="34" charset="0"/>
              </a:rPr>
              <a:t>30º</a:t>
            </a:r>
            <a:endParaRPr lang="en-GB" sz="2800" dirty="0">
              <a:solidFill>
                <a:schemeClr val="accent1"/>
              </a:solidFill>
            </a:endParaRPr>
          </a:p>
        </p:txBody>
      </p:sp>
      <p:sp>
        <p:nvSpPr>
          <p:cNvPr id="5" name="TextBox 4">
            <a:extLst>
              <a:ext uri="{FF2B5EF4-FFF2-40B4-BE49-F238E27FC236}">
                <a16:creationId xmlns:a16="http://schemas.microsoft.com/office/drawing/2014/main" id="{7B36DE5F-1CD9-C2BA-B9FF-5B2614E19431}"/>
              </a:ext>
            </a:extLst>
          </p:cNvPr>
          <p:cNvSpPr txBox="1"/>
          <p:nvPr/>
        </p:nvSpPr>
        <p:spPr>
          <a:xfrm>
            <a:off x="5196719" y="2381966"/>
            <a:ext cx="1698171" cy="584775"/>
          </a:xfrm>
          <a:prstGeom prst="rect">
            <a:avLst/>
          </a:prstGeom>
          <a:noFill/>
        </p:spPr>
        <p:txBody>
          <a:bodyPr wrap="square">
            <a:spAutoFit/>
          </a:bodyPr>
          <a:lstStyle/>
          <a:p>
            <a:r>
              <a:rPr lang="en-GB" sz="3200" dirty="0">
                <a:solidFill>
                  <a:schemeClr val="accent1"/>
                </a:solidFill>
                <a:latin typeface="Century Gothic" panose="020B0502020202020204" pitchFamily="34" charset="0"/>
              </a:rPr>
              <a:t>50 N</a:t>
            </a:r>
            <a:endParaRPr lang="en-GB" sz="3200" dirty="0">
              <a:solidFill>
                <a:schemeClr val="accent1"/>
              </a:solidFill>
            </a:endParaRPr>
          </a:p>
        </p:txBody>
      </p:sp>
      <p:sp>
        <p:nvSpPr>
          <p:cNvPr id="4" name="TextBox 3">
            <a:extLst>
              <a:ext uri="{FF2B5EF4-FFF2-40B4-BE49-F238E27FC236}">
                <a16:creationId xmlns:a16="http://schemas.microsoft.com/office/drawing/2014/main" id="{4AE6C3B3-2AC0-0826-A569-E3E5A1705844}"/>
              </a:ext>
            </a:extLst>
          </p:cNvPr>
          <p:cNvSpPr txBox="1"/>
          <p:nvPr/>
        </p:nvSpPr>
        <p:spPr>
          <a:xfrm>
            <a:off x="247917" y="832757"/>
            <a:ext cx="7694243" cy="461665"/>
          </a:xfrm>
          <a:prstGeom prst="rect">
            <a:avLst/>
          </a:prstGeom>
          <a:noFill/>
        </p:spPr>
        <p:txBody>
          <a:bodyPr wrap="square" rtlCol="0">
            <a:spAutoFit/>
          </a:bodyPr>
          <a:lstStyle/>
          <a:p>
            <a:r>
              <a:rPr lang="en-GB" sz="2400" dirty="0">
                <a:latin typeface="Century Gothic" panose="020B0502020202020204" pitchFamily="34" charset="0"/>
              </a:rPr>
              <a:t>Resolve this vector into its components.</a:t>
            </a:r>
          </a:p>
        </p:txBody>
      </p:sp>
    </p:spTree>
    <p:extLst>
      <p:ext uri="{BB962C8B-B14F-4D97-AF65-F5344CB8AC3E}">
        <p14:creationId xmlns:p14="http://schemas.microsoft.com/office/powerpoint/2010/main" val="3315325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6" grpId="0" animBg="1"/>
      <p:bldP spid="17"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76C50-2D03-4DCD-AA25-57AE3C4133A9}"/>
              </a:ext>
            </a:extLst>
          </p:cNvPr>
          <p:cNvSpPr>
            <a:spLocks noGrp="1"/>
          </p:cNvSpPr>
          <p:nvPr>
            <p:ph type="title" idx="4294967295"/>
          </p:nvPr>
        </p:nvSpPr>
        <p:spPr>
          <a:xfrm>
            <a:off x="228600" y="0"/>
            <a:ext cx="10620375" cy="720725"/>
          </a:xfrm>
        </p:spPr>
        <p:txBody>
          <a:bodyPr>
            <a:normAutofit/>
          </a:bodyPr>
          <a:lstStyle/>
          <a:p>
            <a:r>
              <a:rPr lang="en-GB" sz="2600" b="1" dirty="0">
                <a:latin typeface="Century Gothic" panose="020B0502020202020204" pitchFamily="34" charset="0"/>
              </a:rPr>
              <a:t>We: Worked example</a:t>
            </a:r>
          </a:p>
        </p:txBody>
      </p:sp>
      <p:cxnSp>
        <p:nvCxnSpPr>
          <p:cNvPr id="8" name="Straight Arrow Connector 7">
            <a:extLst>
              <a:ext uri="{FF2B5EF4-FFF2-40B4-BE49-F238E27FC236}">
                <a16:creationId xmlns:a16="http://schemas.microsoft.com/office/drawing/2014/main" id="{1CC80598-2F31-AA42-3FB4-8C8A0DC4FA42}"/>
              </a:ext>
            </a:extLst>
          </p:cNvPr>
          <p:cNvCxnSpPr>
            <a:cxnSpLocks/>
          </p:cNvCxnSpPr>
          <p:nvPr/>
        </p:nvCxnSpPr>
        <p:spPr>
          <a:xfrm flipV="1">
            <a:off x="3306850" y="2946341"/>
            <a:ext cx="3465195" cy="43912"/>
          </a:xfrm>
          <a:prstGeom prst="straightConnector1">
            <a:avLst/>
          </a:prstGeom>
          <a:ln w="57150">
            <a:solidFill>
              <a:srgbClr val="0070C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7789E98-A602-B9B8-1077-2D69EEF3DC79}"/>
              </a:ext>
            </a:extLst>
          </p:cNvPr>
          <p:cNvCxnSpPr>
            <a:cxnSpLocks/>
          </p:cNvCxnSpPr>
          <p:nvPr/>
        </p:nvCxnSpPr>
        <p:spPr>
          <a:xfrm flipH="1">
            <a:off x="3306849" y="2922814"/>
            <a:ext cx="3534822" cy="1286251"/>
          </a:xfrm>
          <a:prstGeom prst="straightConnector1">
            <a:avLst/>
          </a:prstGeom>
          <a:ln w="57150">
            <a:solidFill>
              <a:srgbClr val="0070C0"/>
            </a:solidFill>
            <a:prstDash val="solid"/>
            <a:tailEnd type="triangle"/>
          </a:ln>
        </p:spPr>
        <p:style>
          <a:lnRef idx="1">
            <a:schemeClr val="dk1"/>
          </a:lnRef>
          <a:fillRef idx="0">
            <a:schemeClr val="dk1"/>
          </a:fillRef>
          <a:effectRef idx="0">
            <a:schemeClr val="dk1"/>
          </a:effectRef>
          <a:fontRef idx="minor">
            <a:schemeClr val="tx1"/>
          </a:fontRef>
        </p:style>
      </p:cxnSp>
      <p:cxnSp>
        <p:nvCxnSpPr>
          <p:cNvPr id="9" name="Straight Arrow Connector 8">
            <a:extLst>
              <a:ext uri="{FF2B5EF4-FFF2-40B4-BE49-F238E27FC236}">
                <a16:creationId xmlns:a16="http://schemas.microsoft.com/office/drawing/2014/main" id="{DB44E944-5A52-B3C7-8E48-0DDE8D3F4743}"/>
              </a:ext>
            </a:extLst>
          </p:cNvPr>
          <p:cNvCxnSpPr>
            <a:cxnSpLocks/>
          </p:cNvCxnSpPr>
          <p:nvPr/>
        </p:nvCxnSpPr>
        <p:spPr>
          <a:xfrm flipH="1">
            <a:off x="3265714" y="2927740"/>
            <a:ext cx="3554213" cy="0"/>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1FFC244-03CE-AC4B-555B-BB287F24AFE8}"/>
              </a:ext>
            </a:extLst>
          </p:cNvPr>
          <p:cNvCxnSpPr>
            <a:cxnSpLocks/>
          </p:cNvCxnSpPr>
          <p:nvPr/>
        </p:nvCxnSpPr>
        <p:spPr>
          <a:xfrm>
            <a:off x="3306381" y="3036789"/>
            <a:ext cx="0" cy="1185510"/>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20B1297-3F2F-0BC3-0A72-7B75549C8B60}"/>
              </a:ext>
            </a:extLst>
          </p:cNvPr>
          <p:cNvSpPr txBox="1"/>
          <p:nvPr/>
        </p:nvSpPr>
        <p:spPr>
          <a:xfrm>
            <a:off x="1957252" y="3265715"/>
            <a:ext cx="1311493" cy="523220"/>
          </a:xfrm>
          <a:prstGeom prst="rect">
            <a:avLst/>
          </a:prstGeom>
          <a:noFill/>
          <a:ln>
            <a:noFill/>
          </a:ln>
        </p:spPr>
        <p:txBody>
          <a:bodyPr wrap="square" rtlCol="0">
            <a:spAutoFit/>
          </a:bodyPr>
          <a:lstStyle/>
          <a:p>
            <a:pPr algn="r"/>
            <a:r>
              <a:rPr lang="en-GB" sz="2800" dirty="0">
                <a:solidFill>
                  <a:schemeClr val="accent1"/>
                </a:solidFill>
                <a:latin typeface="Century Gothic" panose="020B0502020202020204" pitchFamily="34" charset="0"/>
              </a:rPr>
              <a:t>38.3 N</a:t>
            </a:r>
          </a:p>
        </p:txBody>
      </p:sp>
      <p:sp>
        <p:nvSpPr>
          <p:cNvPr id="15" name="TextBox 14">
            <a:extLst>
              <a:ext uri="{FF2B5EF4-FFF2-40B4-BE49-F238E27FC236}">
                <a16:creationId xmlns:a16="http://schemas.microsoft.com/office/drawing/2014/main" id="{5FE09808-96B6-7DB0-8CD7-2C7936D6CF34}"/>
              </a:ext>
            </a:extLst>
          </p:cNvPr>
          <p:cNvSpPr txBox="1"/>
          <p:nvPr/>
        </p:nvSpPr>
        <p:spPr>
          <a:xfrm>
            <a:off x="4198501" y="2409943"/>
            <a:ext cx="1663456" cy="523220"/>
          </a:xfrm>
          <a:prstGeom prst="rect">
            <a:avLst/>
          </a:prstGeom>
          <a:noFill/>
          <a:ln>
            <a:noFill/>
          </a:ln>
        </p:spPr>
        <p:txBody>
          <a:bodyPr wrap="square" rtlCol="0">
            <a:spAutoFit/>
          </a:bodyPr>
          <a:lstStyle/>
          <a:p>
            <a:pPr algn="r"/>
            <a:r>
              <a:rPr lang="en-GB" sz="2800" dirty="0">
                <a:solidFill>
                  <a:schemeClr val="accent1"/>
                </a:solidFill>
                <a:latin typeface="Century Gothic" panose="020B0502020202020204" pitchFamily="34" charset="0"/>
              </a:rPr>
              <a:t>105.2 N</a:t>
            </a:r>
          </a:p>
        </p:txBody>
      </p:sp>
      <p:sp>
        <p:nvSpPr>
          <p:cNvPr id="16" name="Arc 15">
            <a:extLst>
              <a:ext uri="{FF2B5EF4-FFF2-40B4-BE49-F238E27FC236}">
                <a16:creationId xmlns:a16="http://schemas.microsoft.com/office/drawing/2014/main" id="{72CB2C3A-FC1F-0487-8D6A-2230C44063BE}"/>
              </a:ext>
            </a:extLst>
          </p:cNvPr>
          <p:cNvSpPr/>
          <p:nvPr/>
        </p:nvSpPr>
        <p:spPr>
          <a:xfrm rot="5871194" flipV="1">
            <a:off x="6021784" y="2776069"/>
            <a:ext cx="489233" cy="390832"/>
          </a:xfrm>
          <a:prstGeom prst="arc">
            <a:avLst/>
          </a:prstGeom>
          <a:noFill/>
          <a:ln w="1905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accent1"/>
              </a:solidFill>
            </a:endParaRPr>
          </a:p>
        </p:txBody>
      </p:sp>
      <p:sp>
        <p:nvSpPr>
          <p:cNvPr id="17" name="TextBox 16">
            <a:extLst>
              <a:ext uri="{FF2B5EF4-FFF2-40B4-BE49-F238E27FC236}">
                <a16:creationId xmlns:a16="http://schemas.microsoft.com/office/drawing/2014/main" id="{FF08F7FF-5481-444F-5682-31A01D5F03B1}"/>
              </a:ext>
            </a:extLst>
          </p:cNvPr>
          <p:cNvSpPr txBox="1"/>
          <p:nvPr/>
        </p:nvSpPr>
        <p:spPr>
          <a:xfrm>
            <a:off x="5288528" y="2885188"/>
            <a:ext cx="765697" cy="523220"/>
          </a:xfrm>
          <a:prstGeom prst="rect">
            <a:avLst/>
          </a:prstGeom>
          <a:noFill/>
          <a:ln>
            <a:noFill/>
          </a:ln>
        </p:spPr>
        <p:txBody>
          <a:bodyPr wrap="square" rtlCol="0">
            <a:spAutoFit/>
          </a:bodyPr>
          <a:lstStyle/>
          <a:p>
            <a:pPr algn="r"/>
            <a:r>
              <a:rPr lang="en-GB" sz="2800" dirty="0">
                <a:solidFill>
                  <a:schemeClr val="accent1"/>
                </a:solidFill>
                <a:latin typeface="Century Gothic" panose="020B0502020202020204" pitchFamily="34" charset="0"/>
              </a:rPr>
              <a:t>20º</a:t>
            </a:r>
            <a:endParaRPr lang="en-GB" sz="2800" dirty="0">
              <a:solidFill>
                <a:schemeClr val="accent1"/>
              </a:solidFill>
            </a:endParaRPr>
          </a:p>
        </p:txBody>
      </p:sp>
      <p:sp>
        <p:nvSpPr>
          <p:cNvPr id="5" name="TextBox 4">
            <a:extLst>
              <a:ext uri="{FF2B5EF4-FFF2-40B4-BE49-F238E27FC236}">
                <a16:creationId xmlns:a16="http://schemas.microsoft.com/office/drawing/2014/main" id="{7B36DE5F-1CD9-C2BA-B9FF-5B2614E19431}"/>
              </a:ext>
            </a:extLst>
          </p:cNvPr>
          <p:cNvSpPr txBox="1"/>
          <p:nvPr/>
        </p:nvSpPr>
        <p:spPr>
          <a:xfrm>
            <a:off x="4620986" y="3651966"/>
            <a:ext cx="1698171" cy="584775"/>
          </a:xfrm>
          <a:prstGeom prst="rect">
            <a:avLst/>
          </a:prstGeom>
          <a:noFill/>
        </p:spPr>
        <p:txBody>
          <a:bodyPr wrap="square">
            <a:spAutoFit/>
          </a:bodyPr>
          <a:lstStyle/>
          <a:p>
            <a:r>
              <a:rPr lang="en-GB" sz="3200" dirty="0">
                <a:solidFill>
                  <a:schemeClr val="accent1"/>
                </a:solidFill>
                <a:latin typeface="Century Gothic" panose="020B0502020202020204" pitchFamily="34" charset="0"/>
              </a:rPr>
              <a:t>112 N</a:t>
            </a:r>
            <a:endParaRPr lang="en-GB" sz="3200" dirty="0">
              <a:solidFill>
                <a:schemeClr val="accent1"/>
              </a:solidFill>
            </a:endParaRPr>
          </a:p>
        </p:txBody>
      </p:sp>
      <p:sp>
        <p:nvSpPr>
          <p:cNvPr id="4" name="TextBox 3">
            <a:extLst>
              <a:ext uri="{FF2B5EF4-FFF2-40B4-BE49-F238E27FC236}">
                <a16:creationId xmlns:a16="http://schemas.microsoft.com/office/drawing/2014/main" id="{4AE6C3B3-2AC0-0826-A569-E3E5A1705844}"/>
              </a:ext>
            </a:extLst>
          </p:cNvPr>
          <p:cNvSpPr txBox="1"/>
          <p:nvPr/>
        </p:nvSpPr>
        <p:spPr>
          <a:xfrm>
            <a:off x="247917" y="832757"/>
            <a:ext cx="7694243" cy="461665"/>
          </a:xfrm>
          <a:prstGeom prst="rect">
            <a:avLst/>
          </a:prstGeom>
          <a:noFill/>
        </p:spPr>
        <p:txBody>
          <a:bodyPr wrap="square" rtlCol="0">
            <a:spAutoFit/>
          </a:bodyPr>
          <a:lstStyle/>
          <a:p>
            <a:r>
              <a:rPr lang="en-GB" sz="2400" dirty="0">
                <a:latin typeface="Century Gothic" panose="020B0502020202020204" pitchFamily="34" charset="0"/>
              </a:rPr>
              <a:t>Resolve this vector into its components.</a:t>
            </a:r>
          </a:p>
        </p:txBody>
      </p:sp>
    </p:spTree>
    <p:extLst>
      <p:ext uri="{BB962C8B-B14F-4D97-AF65-F5344CB8AC3E}">
        <p14:creationId xmlns:p14="http://schemas.microsoft.com/office/powerpoint/2010/main" val="4288060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6" grpId="0" animBg="1"/>
      <p:bldP spid="17"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76C50-2D03-4DCD-AA25-57AE3C4133A9}"/>
              </a:ext>
            </a:extLst>
          </p:cNvPr>
          <p:cNvSpPr>
            <a:spLocks noGrp="1"/>
          </p:cNvSpPr>
          <p:nvPr>
            <p:ph type="title" idx="4294967295"/>
          </p:nvPr>
        </p:nvSpPr>
        <p:spPr>
          <a:xfrm>
            <a:off x="228600" y="0"/>
            <a:ext cx="10620375" cy="720725"/>
          </a:xfrm>
        </p:spPr>
        <p:txBody>
          <a:bodyPr>
            <a:normAutofit/>
          </a:bodyPr>
          <a:lstStyle/>
          <a:p>
            <a:r>
              <a:rPr lang="en-GB" sz="2600" b="1" dirty="0">
                <a:latin typeface="Century Gothic" panose="020B0502020202020204" pitchFamily="34" charset="0"/>
              </a:rPr>
              <a:t>You: Worked example</a:t>
            </a:r>
          </a:p>
        </p:txBody>
      </p:sp>
      <p:cxnSp>
        <p:nvCxnSpPr>
          <p:cNvPr id="8" name="Straight Arrow Connector 7">
            <a:extLst>
              <a:ext uri="{FF2B5EF4-FFF2-40B4-BE49-F238E27FC236}">
                <a16:creationId xmlns:a16="http://schemas.microsoft.com/office/drawing/2014/main" id="{1CC80598-2F31-AA42-3FB4-8C8A0DC4FA42}"/>
              </a:ext>
            </a:extLst>
          </p:cNvPr>
          <p:cNvCxnSpPr>
            <a:cxnSpLocks/>
          </p:cNvCxnSpPr>
          <p:nvPr/>
        </p:nvCxnSpPr>
        <p:spPr>
          <a:xfrm flipV="1">
            <a:off x="3306850" y="2946341"/>
            <a:ext cx="3465195" cy="43912"/>
          </a:xfrm>
          <a:prstGeom prst="straightConnector1">
            <a:avLst/>
          </a:prstGeom>
          <a:ln w="57150">
            <a:solidFill>
              <a:srgbClr val="0070C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7789E98-A602-B9B8-1077-2D69EEF3DC79}"/>
              </a:ext>
            </a:extLst>
          </p:cNvPr>
          <p:cNvCxnSpPr>
            <a:cxnSpLocks/>
          </p:cNvCxnSpPr>
          <p:nvPr/>
        </p:nvCxnSpPr>
        <p:spPr>
          <a:xfrm>
            <a:off x="3319537" y="3007481"/>
            <a:ext cx="3402996" cy="1733852"/>
          </a:xfrm>
          <a:prstGeom prst="straightConnector1">
            <a:avLst/>
          </a:prstGeom>
          <a:ln w="57150">
            <a:solidFill>
              <a:srgbClr val="0070C0"/>
            </a:solidFill>
            <a:prstDash val="solid"/>
            <a:tailEnd type="triangle"/>
          </a:ln>
        </p:spPr>
        <p:style>
          <a:lnRef idx="1">
            <a:schemeClr val="dk1"/>
          </a:lnRef>
          <a:fillRef idx="0">
            <a:schemeClr val="dk1"/>
          </a:fillRef>
          <a:effectRef idx="0">
            <a:schemeClr val="dk1"/>
          </a:effectRef>
          <a:fontRef idx="minor">
            <a:schemeClr val="tx1"/>
          </a:fontRef>
        </p:style>
      </p:cxnSp>
      <p:cxnSp>
        <p:nvCxnSpPr>
          <p:cNvPr id="9" name="Straight Arrow Connector 8">
            <a:extLst>
              <a:ext uri="{FF2B5EF4-FFF2-40B4-BE49-F238E27FC236}">
                <a16:creationId xmlns:a16="http://schemas.microsoft.com/office/drawing/2014/main" id="{DB44E944-5A52-B3C7-8E48-0DDE8D3F4743}"/>
              </a:ext>
            </a:extLst>
          </p:cNvPr>
          <p:cNvCxnSpPr>
            <a:cxnSpLocks/>
          </p:cNvCxnSpPr>
          <p:nvPr/>
        </p:nvCxnSpPr>
        <p:spPr>
          <a:xfrm>
            <a:off x="3314727" y="2944674"/>
            <a:ext cx="3357006" cy="0"/>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1FFC244-03CE-AC4B-555B-BB287F24AFE8}"/>
              </a:ext>
            </a:extLst>
          </p:cNvPr>
          <p:cNvCxnSpPr>
            <a:cxnSpLocks/>
          </p:cNvCxnSpPr>
          <p:nvPr/>
        </p:nvCxnSpPr>
        <p:spPr>
          <a:xfrm>
            <a:off x="6625314" y="2963333"/>
            <a:ext cx="0" cy="1778000"/>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20B1297-3F2F-0BC3-0A72-7B75549C8B60}"/>
              </a:ext>
            </a:extLst>
          </p:cNvPr>
          <p:cNvSpPr txBox="1"/>
          <p:nvPr/>
        </p:nvSpPr>
        <p:spPr>
          <a:xfrm>
            <a:off x="6664719" y="3316515"/>
            <a:ext cx="1311493" cy="523220"/>
          </a:xfrm>
          <a:prstGeom prst="rect">
            <a:avLst/>
          </a:prstGeom>
          <a:noFill/>
          <a:ln>
            <a:noFill/>
          </a:ln>
        </p:spPr>
        <p:txBody>
          <a:bodyPr wrap="square" rtlCol="0">
            <a:spAutoFit/>
          </a:bodyPr>
          <a:lstStyle/>
          <a:p>
            <a:pPr algn="r"/>
            <a:r>
              <a:rPr lang="en-GB" sz="2800" dirty="0">
                <a:solidFill>
                  <a:schemeClr val="accent1"/>
                </a:solidFill>
                <a:latin typeface="Century Gothic" panose="020B0502020202020204" pitchFamily="34" charset="0"/>
              </a:rPr>
              <a:t>51.4 N</a:t>
            </a:r>
          </a:p>
        </p:txBody>
      </p:sp>
      <p:sp>
        <p:nvSpPr>
          <p:cNvPr id="15" name="TextBox 14">
            <a:extLst>
              <a:ext uri="{FF2B5EF4-FFF2-40B4-BE49-F238E27FC236}">
                <a16:creationId xmlns:a16="http://schemas.microsoft.com/office/drawing/2014/main" id="{5FE09808-96B6-7DB0-8CD7-2C7936D6CF34}"/>
              </a:ext>
            </a:extLst>
          </p:cNvPr>
          <p:cNvSpPr txBox="1"/>
          <p:nvPr/>
        </p:nvSpPr>
        <p:spPr>
          <a:xfrm>
            <a:off x="4198501" y="2409943"/>
            <a:ext cx="1663456" cy="523220"/>
          </a:xfrm>
          <a:prstGeom prst="rect">
            <a:avLst/>
          </a:prstGeom>
          <a:noFill/>
          <a:ln>
            <a:noFill/>
          </a:ln>
        </p:spPr>
        <p:txBody>
          <a:bodyPr wrap="square" rtlCol="0">
            <a:spAutoFit/>
          </a:bodyPr>
          <a:lstStyle/>
          <a:p>
            <a:pPr algn="r"/>
            <a:r>
              <a:rPr lang="en-GB" sz="2800" dirty="0">
                <a:solidFill>
                  <a:schemeClr val="accent1"/>
                </a:solidFill>
                <a:latin typeface="Century Gothic" panose="020B0502020202020204" pitchFamily="34" charset="0"/>
              </a:rPr>
              <a:t>61.3 N</a:t>
            </a:r>
          </a:p>
        </p:txBody>
      </p:sp>
      <p:sp>
        <p:nvSpPr>
          <p:cNvPr id="16" name="Arc 15">
            <a:extLst>
              <a:ext uri="{FF2B5EF4-FFF2-40B4-BE49-F238E27FC236}">
                <a16:creationId xmlns:a16="http://schemas.microsoft.com/office/drawing/2014/main" id="{72CB2C3A-FC1F-0487-8D6A-2230C44063BE}"/>
              </a:ext>
            </a:extLst>
          </p:cNvPr>
          <p:cNvSpPr/>
          <p:nvPr/>
        </p:nvSpPr>
        <p:spPr>
          <a:xfrm rot="19333625" flipV="1">
            <a:off x="3752717" y="2928470"/>
            <a:ext cx="489233" cy="390832"/>
          </a:xfrm>
          <a:prstGeom prst="arc">
            <a:avLst/>
          </a:prstGeom>
          <a:noFill/>
          <a:ln w="1905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accent1"/>
              </a:solidFill>
            </a:endParaRPr>
          </a:p>
        </p:txBody>
      </p:sp>
      <p:sp>
        <p:nvSpPr>
          <p:cNvPr id="17" name="TextBox 16">
            <a:extLst>
              <a:ext uri="{FF2B5EF4-FFF2-40B4-BE49-F238E27FC236}">
                <a16:creationId xmlns:a16="http://schemas.microsoft.com/office/drawing/2014/main" id="{FF08F7FF-5481-444F-5682-31A01D5F03B1}"/>
              </a:ext>
            </a:extLst>
          </p:cNvPr>
          <p:cNvSpPr txBox="1"/>
          <p:nvPr/>
        </p:nvSpPr>
        <p:spPr>
          <a:xfrm>
            <a:off x="4306394" y="2986788"/>
            <a:ext cx="765697" cy="523220"/>
          </a:xfrm>
          <a:prstGeom prst="rect">
            <a:avLst/>
          </a:prstGeom>
          <a:noFill/>
          <a:ln>
            <a:noFill/>
          </a:ln>
        </p:spPr>
        <p:txBody>
          <a:bodyPr wrap="square" rtlCol="0">
            <a:spAutoFit/>
          </a:bodyPr>
          <a:lstStyle/>
          <a:p>
            <a:pPr algn="r"/>
            <a:r>
              <a:rPr lang="en-GB" sz="2800" dirty="0">
                <a:solidFill>
                  <a:schemeClr val="accent1"/>
                </a:solidFill>
                <a:latin typeface="Century Gothic" panose="020B0502020202020204" pitchFamily="34" charset="0"/>
              </a:rPr>
              <a:t>40º</a:t>
            </a:r>
            <a:endParaRPr lang="en-GB" sz="2800" dirty="0">
              <a:solidFill>
                <a:schemeClr val="accent1"/>
              </a:solidFill>
            </a:endParaRPr>
          </a:p>
        </p:txBody>
      </p:sp>
      <p:sp>
        <p:nvSpPr>
          <p:cNvPr id="5" name="TextBox 4">
            <a:extLst>
              <a:ext uri="{FF2B5EF4-FFF2-40B4-BE49-F238E27FC236}">
                <a16:creationId xmlns:a16="http://schemas.microsoft.com/office/drawing/2014/main" id="{7B36DE5F-1CD9-C2BA-B9FF-5B2614E19431}"/>
              </a:ext>
            </a:extLst>
          </p:cNvPr>
          <p:cNvSpPr txBox="1"/>
          <p:nvPr/>
        </p:nvSpPr>
        <p:spPr>
          <a:xfrm>
            <a:off x="4722586" y="4227699"/>
            <a:ext cx="1698171" cy="584775"/>
          </a:xfrm>
          <a:prstGeom prst="rect">
            <a:avLst/>
          </a:prstGeom>
          <a:noFill/>
        </p:spPr>
        <p:txBody>
          <a:bodyPr wrap="square">
            <a:spAutoFit/>
          </a:bodyPr>
          <a:lstStyle/>
          <a:p>
            <a:r>
              <a:rPr lang="en-GB" sz="3200" dirty="0">
                <a:solidFill>
                  <a:schemeClr val="accent1"/>
                </a:solidFill>
                <a:latin typeface="Century Gothic" panose="020B0502020202020204" pitchFamily="34" charset="0"/>
              </a:rPr>
              <a:t>80 N</a:t>
            </a:r>
            <a:endParaRPr lang="en-GB" sz="3200" dirty="0">
              <a:solidFill>
                <a:schemeClr val="accent1"/>
              </a:solidFill>
            </a:endParaRPr>
          </a:p>
        </p:txBody>
      </p:sp>
      <p:sp>
        <p:nvSpPr>
          <p:cNvPr id="4" name="TextBox 3">
            <a:extLst>
              <a:ext uri="{FF2B5EF4-FFF2-40B4-BE49-F238E27FC236}">
                <a16:creationId xmlns:a16="http://schemas.microsoft.com/office/drawing/2014/main" id="{4AE6C3B3-2AC0-0826-A569-E3E5A1705844}"/>
              </a:ext>
            </a:extLst>
          </p:cNvPr>
          <p:cNvSpPr txBox="1"/>
          <p:nvPr/>
        </p:nvSpPr>
        <p:spPr>
          <a:xfrm>
            <a:off x="247917" y="832757"/>
            <a:ext cx="7694243" cy="461665"/>
          </a:xfrm>
          <a:prstGeom prst="rect">
            <a:avLst/>
          </a:prstGeom>
          <a:noFill/>
        </p:spPr>
        <p:txBody>
          <a:bodyPr wrap="square" rtlCol="0">
            <a:spAutoFit/>
          </a:bodyPr>
          <a:lstStyle/>
          <a:p>
            <a:r>
              <a:rPr lang="en-GB" sz="2400" dirty="0">
                <a:latin typeface="Century Gothic" panose="020B0502020202020204" pitchFamily="34" charset="0"/>
              </a:rPr>
              <a:t>Resolve this vector into its components.</a:t>
            </a:r>
          </a:p>
        </p:txBody>
      </p:sp>
    </p:spTree>
    <p:extLst>
      <p:ext uri="{BB962C8B-B14F-4D97-AF65-F5344CB8AC3E}">
        <p14:creationId xmlns:p14="http://schemas.microsoft.com/office/powerpoint/2010/main" val="3821609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5" grpId="0"/>
      <p:bldP spid="16" grpId="0" animBg="1"/>
      <p:bldP spid="17" grpId="0"/>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8" name="Google Shape;178;p7"/>
          <p:cNvSpPr txBox="1"/>
          <p:nvPr/>
        </p:nvSpPr>
        <p:spPr>
          <a:xfrm>
            <a:off x="540000" y="1080000"/>
            <a:ext cx="7994400" cy="4431983"/>
          </a:xfrm>
          <a:prstGeom prst="rect">
            <a:avLst/>
          </a:prstGeom>
          <a:noFill/>
          <a:ln>
            <a:noFill/>
          </a:ln>
        </p:spPr>
        <p:txBody>
          <a:bodyPr spcFirstLastPara="1" wrap="square" lIns="0" tIns="0" rIns="0" bIns="0" anchor="t" anchorCtr="0">
            <a:spAutoFit/>
          </a:bodyPr>
          <a:lstStyle/>
          <a:p>
            <a:pPr marL="457200" marR="0" lvl="0" indent="-457200" algn="l" rtl="0">
              <a:spcBef>
                <a:spcPts val="0"/>
              </a:spcBef>
              <a:spcAft>
                <a:spcPts val="0"/>
              </a:spcAft>
              <a:buClr>
                <a:schemeClr val="dk1"/>
              </a:buClr>
              <a:buSzPts val="2400"/>
              <a:buFont typeface="+mj-lt"/>
              <a:buAutoNum type="arabicPeriod"/>
            </a:pPr>
            <a:r>
              <a:rPr lang="en-GB" sz="2400">
                <a:solidFill>
                  <a:schemeClr val="dk1"/>
                </a:solidFill>
                <a:latin typeface="Century Gothic" panose="020B0502020202020204" pitchFamily="34" charset="0"/>
                <a:ea typeface="Century Gothic"/>
                <a:cs typeface="Century Gothic"/>
                <a:sym typeface="Century Gothic"/>
              </a:rPr>
              <a:t>Resultant vectors acting at an angle can be resolved into ______________ and _____________ components.</a:t>
            </a:r>
          </a:p>
          <a:p>
            <a:pPr marL="457200" marR="0" lvl="0" indent="-457200" algn="l" rtl="0">
              <a:spcBef>
                <a:spcPts val="0"/>
              </a:spcBef>
              <a:spcAft>
                <a:spcPts val="0"/>
              </a:spcAft>
              <a:buClr>
                <a:schemeClr val="dk1"/>
              </a:buClr>
              <a:buSzPts val="2400"/>
              <a:buFont typeface="+mj-lt"/>
              <a:buAutoNum type="arabicPeriod"/>
            </a:pPr>
            <a:endParaRPr lang="en-GB" sz="2400">
              <a:solidFill>
                <a:schemeClr val="dk1"/>
              </a:solidFill>
              <a:latin typeface="Century Gothic" panose="020B0502020202020204" pitchFamily="34" charset="0"/>
              <a:ea typeface="Century Gothic"/>
              <a:cs typeface="Century Gothic"/>
              <a:sym typeface="Century Gothic"/>
            </a:endParaRPr>
          </a:p>
          <a:p>
            <a:pPr marL="457200" indent="-457200">
              <a:buAutoNum type="arabicPeriod"/>
            </a:pPr>
            <a:r>
              <a:rPr lang="en-GB" sz="2400">
                <a:latin typeface="Century Gothic" panose="020B0502020202020204" pitchFamily="34" charset="0"/>
              </a:rPr>
              <a:t>All scale drawing should have a ____________ and be drawn using a ___________ and a __________.</a:t>
            </a:r>
          </a:p>
          <a:p>
            <a:pPr marL="457200" indent="-457200">
              <a:buAutoNum type="arabicPeriod"/>
            </a:pPr>
            <a:endParaRPr lang="en-GB" sz="2400">
              <a:latin typeface="Century Gothic" panose="020B0502020202020204" pitchFamily="34" charset="0"/>
            </a:endParaRPr>
          </a:p>
          <a:p>
            <a:pPr marL="457200" indent="-457200">
              <a:buAutoNum type="arabicPeriod"/>
            </a:pPr>
            <a:r>
              <a:rPr lang="en-GB" sz="2400">
                <a:latin typeface="Century Gothic" panose="020B0502020202020204" pitchFamily="34" charset="0"/>
              </a:rPr>
              <a:t>A ___________ should be used to measure angles.</a:t>
            </a:r>
          </a:p>
          <a:p>
            <a:pPr marL="457200" indent="-457200">
              <a:buAutoNum type="arabicPeriod"/>
            </a:pPr>
            <a:endParaRPr lang="en-GB" sz="2400">
              <a:latin typeface="Century Gothic" panose="020B0502020202020204" pitchFamily="34" charset="0"/>
            </a:endParaRPr>
          </a:p>
          <a:p>
            <a:pPr marL="457200" indent="-457200">
              <a:buAutoNum type="arabicPeriod"/>
            </a:pPr>
            <a:r>
              <a:rPr lang="en-GB" sz="2400">
                <a:latin typeface="Century Gothic" panose="020B0502020202020204" pitchFamily="34" charset="0"/>
              </a:rPr>
              <a:t>Components should be described with both _______________ and _____________.</a:t>
            </a:r>
          </a:p>
          <a:p>
            <a:pPr marR="0" lvl="0" algn="l" rtl="0">
              <a:spcBef>
                <a:spcPts val="0"/>
              </a:spcBef>
              <a:spcAft>
                <a:spcPts val="0"/>
              </a:spcAft>
              <a:buClr>
                <a:schemeClr val="dk1"/>
              </a:buClr>
              <a:buSzPts val="2400"/>
            </a:pPr>
            <a:endParaRPr lang="en-GB" sz="2400">
              <a:solidFill>
                <a:schemeClr val="dk1"/>
              </a:solidFill>
              <a:latin typeface="Century Gothic" panose="020B0502020202020204" pitchFamily="34" charset="0"/>
              <a:ea typeface="Century Gothic"/>
              <a:cs typeface="Century Gothic"/>
              <a:sym typeface="Century Gothic"/>
            </a:endParaRPr>
          </a:p>
        </p:txBody>
      </p:sp>
      <p:sp>
        <p:nvSpPr>
          <p:cNvPr id="2" name="Title 1">
            <a:extLst>
              <a:ext uri="{FF2B5EF4-FFF2-40B4-BE49-F238E27FC236}">
                <a16:creationId xmlns:a16="http://schemas.microsoft.com/office/drawing/2014/main" id="{577A3C23-F094-1440-BBA9-29542B2D9D19}"/>
              </a:ext>
            </a:extLst>
          </p:cNvPr>
          <p:cNvSpPr>
            <a:spLocks noGrp="1"/>
          </p:cNvSpPr>
          <p:nvPr>
            <p:ph type="title"/>
          </p:nvPr>
        </p:nvSpPr>
        <p:spPr/>
        <p:txBody>
          <a:bodyPr>
            <a:normAutofit/>
          </a:bodyPr>
          <a:lstStyle/>
          <a:p>
            <a:pPr lvl="0">
              <a:spcBef>
                <a:spcPts val="0"/>
              </a:spcBef>
            </a:pPr>
            <a:r>
              <a:rPr lang="en-GB">
                <a:solidFill>
                  <a:schemeClr val="dk1"/>
                </a:solidFill>
                <a:latin typeface="Century Gothic" panose="020B0502020202020204" pitchFamily="34" charset="0"/>
                <a:ea typeface="Century Gothic"/>
                <a:cs typeface="Century Gothic"/>
                <a:sym typeface="Century Gothic"/>
              </a:rPr>
              <a:t>Determine the missing words needed to complete each sentence:</a:t>
            </a:r>
            <a:endParaRPr lang="en-GB">
              <a:latin typeface="Century Gothic" panose="020B0502020202020204" pitchFamily="34" charset="0"/>
            </a:endParaRPr>
          </a:p>
        </p:txBody>
      </p:sp>
      <p:sp>
        <p:nvSpPr>
          <p:cNvPr id="11" name="Google Shape;94;g7947b471f8_0_186">
            <a:extLst>
              <a:ext uri="{FF2B5EF4-FFF2-40B4-BE49-F238E27FC236}">
                <a16:creationId xmlns:a16="http://schemas.microsoft.com/office/drawing/2014/main" id="{F34E94A4-583C-BB46-82DB-6FB7B599D089}"/>
              </a:ext>
            </a:extLst>
          </p:cNvPr>
          <p:cNvSpPr txBox="1"/>
          <p:nvPr/>
        </p:nvSpPr>
        <p:spPr>
          <a:xfrm>
            <a:off x="3293594" y="1439771"/>
            <a:ext cx="1568690"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dirty="0">
                <a:solidFill>
                  <a:schemeClr val="accent1"/>
                </a:solidFill>
                <a:latin typeface="Century Gothic" panose="020B0502020202020204" pitchFamily="34" charset="0"/>
                <a:sym typeface="Century Gothic"/>
              </a:rPr>
              <a:t>horizontal</a:t>
            </a:r>
            <a:endParaRPr b="1" dirty="0">
              <a:solidFill>
                <a:schemeClr val="accent1"/>
              </a:solidFill>
              <a:latin typeface="Century Gothic" panose="020B0502020202020204" pitchFamily="34" charset="0"/>
            </a:endParaRPr>
          </a:p>
        </p:txBody>
      </p:sp>
      <p:sp>
        <p:nvSpPr>
          <p:cNvPr id="17" name="Google Shape;94;g7947b471f8_0_186">
            <a:extLst>
              <a:ext uri="{FF2B5EF4-FFF2-40B4-BE49-F238E27FC236}">
                <a16:creationId xmlns:a16="http://schemas.microsoft.com/office/drawing/2014/main" id="{F7ADBAEA-7686-B84B-8B91-808532CADC8E}"/>
              </a:ext>
            </a:extLst>
          </p:cNvPr>
          <p:cNvSpPr txBox="1"/>
          <p:nvPr/>
        </p:nvSpPr>
        <p:spPr>
          <a:xfrm>
            <a:off x="6399651" y="1439771"/>
            <a:ext cx="1350977"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vertical</a:t>
            </a:r>
            <a:endParaRPr b="1">
              <a:solidFill>
                <a:schemeClr val="accent1"/>
              </a:solidFill>
              <a:latin typeface="Century Gothic" panose="020B0502020202020204" pitchFamily="34" charset="0"/>
            </a:endParaRPr>
          </a:p>
        </p:txBody>
      </p:sp>
      <p:sp>
        <p:nvSpPr>
          <p:cNvPr id="18" name="Google Shape;94;g7947b471f8_0_186">
            <a:extLst>
              <a:ext uri="{FF2B5EF4-FFF2-40B4-BE49-F238E27FC236}">
                <a16:creationId xmlns:a16="http://schemas.microsoft.com/office/drawing/2014/main" id="{9B6109C0-B33A-6142-BF15-B27FF19A0A8C}"/>
              </a:ext>
            </a:extLst>
          </p:cNvPr>
          <p:cNvSpPr txBox="1"/>
          <p:nvPr/>
        </p:nvSpPr>
        <p:spPr>
          <a:xfrm>
            <a:off x="6325594" y="2509478"/>
            <a:ext cx="818302"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scale</a:t>
            </a:r>
            <a:endParaRPr b="1">
              <a:solidFill>
                <a:schemeClr val="accent1"/>
              </a:solidFill>
              <a:latin typeface="Century Gothic" panose="020B0502020202020204" pitchFamily="34" charset="0"/>
            </a:endParaRPr>
          </a:p>
        </p:txBody>
      </p:sp>
      <p:sp>
        <p:nvSpPr>
          <p:cNvPr id="19" name="Google Shape;94;g7947b471f8_0_186">
            <a:extLst>
              <a:ext uri="{FF2B5EF4-FFF2-40B4-BE49-F238E27FC236}">
                <a16:creationId xmlns:a16="http://schemas.microsoft.com/office/drawing/2014/main" id="{A56791A7-593C-F44D-BB46-1AB9534CF321}"/>
              </a:ext>
            </a:extLst>
          </p:cNvPr>
          <p:cNvSpPr txBox="1"/>
          <p:nvPr/>
        </p:nvSpPr>
        <p:spPr>
          <a:xfrm>
            <a:off x="3924545" y="2883068"/>
            <a:ext cx="1213512"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pencil</a:t>
            </a:r>
            <a:endParaRPr b="1">
              <a:solidFill>
                <a:schemeClr val="accent1"/>
              </a:solidFill>
              <a:latin typeface="Century Gothic" panose="020B0502020202020204" pitchFamily="34" charset="0"/>
            </a:endParaRPr>
          </a:p>
        </p:txBody>
      </p:sp>
      <p:sp>
        <p:nvSpPr>
          <p:cNvPr id="8" name="Google Shape;94;g7947b471f8_0_186">
            <a:extLst>
              <a:ext uri="{FF2B5EF4-FFF2-40B4-BE49-F238E27FC236}">
                <a16:creationId xmlns:a16="http://schemas.microsoft.com/office/drawing/2014/main" id="{6C51E2D8-8CE6-0F47-BAD8-6608BC344762}"/>
              </a:ext>
            </a:extLst>
          </p:cNvPr>
          <p:cNvSpPr txBox="1"/>
          <p:nvPr/>
        </p:nvSpPr>
        <p:spPr>
          <a:xfrm>
            <a:off x="6696797" y="2911515"/>
            <a:ext cx="1213512"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ruler</a:t>
            </a:r>
            <a:endParaRPr b="1">
              <a:solidFill>
                <a:schemeClr val="accent1"/>
              </a:solidFill>
              <a:latin typeface="Century Gothic" panose="020B0502020202020204" pitchFamily="34" charset="0"/>
            </a:endParaRPr>
          </a:p>
        </p:txBody>
      </p:sp>
      <p:sp>
        <p:nvSpPr>
          <p:cNvPr id="9" name="Google Shape;94;g7947b471f8_0_186">
            <a:extLst>
              <a:ext uri="{FF2B5EF4-FFF2-40B4-BE49-F238E27FC236}">
                <a16:creationId xmlns:a16="http://schemas.microsoft.com/office/drawing/2014/main" id="{E377EE2F-8DA0-9B48-8846-A9A95933740B}"/>
              </a:ext>
            </a:extLst>
          </p:cNvPr>
          <p:cNvSpPr txBox="1"/>
          <p:nvPr/>
        </p:nvSpPr>
        <p:spPr>
          <a:xfrm>
            <a:off x="1406314" y="3630554"/>
            <a:ext cx="1713107"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protractor</a:t>
            </a:r>
            <a:endParaRPr b="1">
              <a:solidFill>
                <a:schemeClr val="accent1"/>
              </a:solidFill>
              <a:latin typeface="Century Gothic" panose="020B0502020202020204" pitchFamily="34" charset="0"/>
            </a:endParaRPr>
          </a:p>
        </p:txBody>
      </p:sp>
      <p:sp>
        <p:nvSpPr>
          <p:cNvPr id="10" name="Google Shape;94;g7947b471f8_0_186">
            <a:extLst>
              <a:ext uri="{FF2B5EF4-FFF2-40B4-BE49-F238E27FC236}">
                <a16:creationId xmlns:a16="http://schemas.microsoft.com/office/drawing/2014/main" id="{B68FAAF8-9FA5-A04C-B361-28AAE77C09A5}"/>
              </a:ext>
            </a:extLst>
          </p:cNvPr>
          <p:cNvSpPr txBox="1"/>
          <p:nvPr/>
        </p:nvSpPr>
        <p:spPr>
          <a:xfrm>
            <a:off x="1275685" y="4726382"/>
            <a:ext cx="1713107"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magnitude</a:t>
            </a:r>
            <a:endParaRPr b="1">
              <a:solidFill>
                <a:schemeClr val="accent1"/>
              </a:solidFill>
              <a:latin typeface="Century Gothic" panose="020B0502020202020204" pitchFamily="34" charset="0"/>
            </a:endParaRPr>
          </a:p>
        </p:txBody>
      </p:sp>
      <p:sp>
        <p:nvSpPr>
          <p:cNvPr id="12" name="Google Shape;94;g7947b471f8_0_186">
            <a:extLst>
              <a:ext uri="{FF2B5EF4-FFF2-40B4-BE49-F238E27FC236}">
                <a16:creationId xmlns:a16="http://schemas.microsoft.com/office/drawing/2014/main" id="{29AED44C-C716-1742-BDD8-86D736EDDC66}"/>
              </a:ext>
            </a:extLst>
          </p:cNvPr>
          <p:cNvSpPr txBox="1"/>
          <p:nvPr/>
        </p:nvSpPr>
        <p:spPr>
          <a:xfrm>
            <a:off x="4383101" y="4726382"/>
            <a:ext cx="1713107"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direction</a:t>
            </a:r>
            <a:endParaRPr b="1">
              <a:solidFill>
                <a:schemeClr val="accent1"/>
              </a:solidFill>
              <a:latin typeface="Century Gothic" panose="020B0502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a:latin typeface="Century Gothic" panose="020B0502020202020204" pitchFamily="34" charset="0"/>
              </a:rPr>
              <a:t>Drill</a:t>
            </a:r>
            <a:endParaRPr lang="en-US" sz="280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6" y="719999"/>
            <a:ext cx="9312679" cy="7109639"/>
          </a:xfrm>
          <a:prstGeom prst="rect">
            <a:avLst/>
          </a:prstGeom>
          <a:noFill/>
        </p:spPr>
        <p:txBody>
          <a:bodyPr wrap="square">
            <a:spAutoFit/>
          </a:bodyPr>
          <a:lstStyle/>
          <a:p>
            <a:pPr marL="457200" indent="-457200">
              <a:buAutoNum type="arabicPeriod"/>
            </a:pPr>
            <a:r>
              <a:rPr lang="en-GB" sz="2400" dirty="0">
                <a:latin typeface="Century Gothic" panose="020B0502020202020204" pitchFamily="34" charset="0"/>
              </a:rPr>
              <a:t>What is a component?</a:t>
            </a:r>
          </a:p>
          <a:p>
            <a:pPr marL="457200" indent="-457200">
              <a:buAutoNum type="arabicPeriod"/>
            </a:pPr>
            <a:r>
              <a:rPr lang="en-GB" sz="2400" dirty="0">
                <a:latin typeface="Century Gothic" panose="020B0502020202020204" pitchFamily="34" charset="0"/>
              </a:rPr>
              <a:t>How do you calculate the resultant vector if they are acting in the same direction?
 If the vectors are acting in opposite directions, how do you calculate the resultant vector?</a:t>
            </a:r>
          </a:p>
          <a:p>
            <a:pPr marL="457200" indent="-457200">
              <a:buAutoNum type="arabicPeriod"/>
            </a:pPr>
            <a:r>
              <a:rPr lang="en-GB" sz="2400" dirty="0">
                <a:latin typeface="Century Gothic" panose="020B0502020202020204" pitchFamily="34" charset="0"/>
              </a:rPr>
              <a:t>Draw perpendicular lines.</a:t>
            </a:r>
          </a:p>
          <a:p>
            <a:pPr marL="457200" indent="-457200">
              <a:buFontTx/>
              <a:buAutoNum type="arabicPeriod"/>
            </a:pPr>
            <a:r>
              <a:rPr lang="en-GB" sz="2400" dirty="0">
                <a:latin typeface="Century Gothic" panose="020B0502020202020204" pitchFamily="34" charset="0"/>
              </a:rPr>
              <a:t>If the vectors are acting perpendicular to each other how do you find the resultant vector?
When you have measured your resultant vector length with a ruler how do you convert it to the real magnitude?
Where must you measure the angle of your resultant vector when using perpendicular vectors?</a:t>
            </a:r>
          </a:p>
          <a:p>
            <a:pPr marL="457200" indent="-457200">
              <a:buAutoNum type="arabicPeriod"/>
            </a:pPr>
            <a:r>
              <a:rPr lang="en-GB" sz="2400" dirty="0">
                <a:latin typeface="Century Gothic" panose="020B0502020202020204" pitchFamily="34" charset="0"/>
              </a:rPr>
              <a:t>What is the difference in finding a resultant vector from perpendicular and non-perpendicular lines?</a:t>
            </a:r>
          </a:p>
          <a:p>
            <a:pPr marL="457200" indent="-457200">
              <a:buAutoNum type="arabicPeriod"/>
            </a:pPr>
            <a:r>
              <a:rPr lang="en-GB" sz="2400" dirty="0">
                <a:latin typeface="Century Gothic" panose="020B0502020202020204" pitchFamily="34" charset="0"/>
              </a:rPr>
              <a:t>Where would you start measuring the angle of the resultant line in this diagram?</a:t>
            </a: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p:txBody>
      </p:sp>
      <p:cxnSp>
        <p:nvCxnSpPr>
          <p:cNvPr id="5" name="Straight Connector 4">
            <a:extLst>
              <a:ext uri="{FF2B5EF4-FFF2-40B4-BE49-F238E27FC236}">
                <a16:creationId xmlns:a16="http://schemas.microsoft.com/office/drawing/2014/main" id="{FBC9061C-FAC3-3D9C-791E-F7B33E38C16C}"/>
              </a:ext>
            </a:extLst>
          </p:cNvPr>
          <p:cNvCxnSpPr/>
          <p:nvPr/>
        </p:nvCxnSpPr>
        <p:spPr>
          <a:xfrm>
            <a:off x="10121030" y="3018772"/>
            <a:ext cx="0" cy="2079321"/>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 name="Straight Connector 6">
            <a:extLst>
              <a:ext uri="{FF2B5EF4-FFF2-40B4-BE49-F238E27FC236}">
                <a16:creationId xmlns:a16="http://schemas.microsoft.com/office/drawing/2014/main" id="{89CB065F-CC58-260E-8349-AFBDA9B40B6C}"/>
              </a:ext>
            </a:extLst>
          </p:cNvPr>
          <p:cNvCxnSpPr>
            <a:cxnSpLocks/>
          </p:cNvCxnSpPr>
          <p:nvPr/>
        </p:nvCxnSpPr>
        <p:spPr>
          <a:xfrm flipH="1">
            <a:off x="8824931" y="4014591"/>
            <a:ext cx="2592197" cy="12526"/>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3" name="Straight Arrow Connector 12">
            <a:extLst>
              <a:ext uri="{FF2B5EF4-FFF2-40B4-BE49-F238E27FC236}">
                <a16:creationId xmlns:a16="http://schemas.microsoft.com/office/drawing/2014/main" id="{FE318C52-19AC-89FD-B639-394CDAA31C68}"/>
              </a:ext>
            </a:extLst>
          </p:cNvPr>
          <p:cNvCxnSpPr>
            <a:cxnSpLocks/>
          </p:cNvCxnSpPr>
          <p:nvPr/>
        </p:nvCxnSpPr>
        <p:spPr>
          <a:xfrm flipV="1">
            <a:off x="10121029" y="2392659"/>
            <a:ext cx="350730" cy="163445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0E7A29E-2DAD-6A07-6ABE-0411FE1660FF}"/>
              </a:ext>
            </a:extLst>
          </p:cNvPr>
          <p:cNvCxnSpPr>
            <a:cxnSpLocks/>
          </p:cNvCxnSpPr>
          <p:nvPr/>
        </p:nvCxnSpPr>
        <p:spPr>
          <a:xfrm flipV="1">
            <a:off x="10121029" y="2975025"/>
            <a:ext cx="826719" cy="105209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1CD39A8-5297-04B8-4535-11E8D287CDDA}"/>
              </a:ext>
            </a:extLst>
          </p:cNvPr>
          <p:cNvCxnSpPr>
            <a:cxnSpLocks/>
          </p:cNvCxnSpPr>
          <p:nvPr/>
        </p:nvCxnSpPr>
        <p:spPr>
          <a:xfrm flipV="1">
            <a:off x="10471759" y="1468458"/>
            <a:ext cx="839244" cy="924201"/>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9" name="Straight Connector 18">
            <a:extLst>
              <a:ext uri="{FF2B5EF4-FFF2-40B4-BE49-F238E27FC236}">
                <a16:creationId xmlns:a16="http://schemas.microsoft.com/office/drawing/2014/main" id="{6E105A47-9FF2-BF1C-3836-43E710E25207}"/>
              </a:ext>
            </a:extLst>
          </p:cNvPr>
          <p:cNvCxnSpPr>
            <a:cxnSpLocks/>
          </p:cNvCxnSpPr>
          <p:nvPr/>
        </p:nvCxnSpPr>
        <p:spPr>
          <a:xfrm flipV="1">
            <a:off x="10960273" y="1506520"/>
            <a:ext cx="338205" cy="1468505"/>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4" name="Straight Arrow Connector 23">
            <a:extLst>
              <a:ext uri="{FF2B5EF4-FFF2-40B4-BE49-F238E27FC236}">
                <a16:creationId xmlns:a16="http://schemas.microsoft.com/office/drawing/2014/main" id="{E01DAA91-689E-721B-EF98-7B4294723527}"/>
              </a:ext>
            </a:extLst>
          </p:cNvPr>
          <p:cNvCxnSpPr>
            <a:cxnSpLocks/>
          </p:cNvCxnSpPr>
          <p:nvPr/>
        </p:nvCxnSpPr>
        <p:spPr>
          <a:xfrm flipV="1">
            <a:off x="10121029" y="1506520"/>
            <a:ext cx="1149091" cy="252059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33838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515986" y="966630"/>
            <a:ext cx="8700881" cy="4893647"/>
          </a:xfrm>
          <a:prstGeom prst="rect">
            <a:avLst/>
          </a:prstGeom>
          <a:noFill/>
        </p:spPr>
        <p:txBody>
          <a:bodyPr wrap="square">
            <a:spAutoFit/>
          </a:bodyPr>
          <a:lstStyle/>
          <a:p>
            <a:pPr marL="457200" indent="-457200">
              <a:buFontTx/>
              <a:buAutoNum type="arabicPeriod"/>
            </a:pPr>
            <a:r>
              <a:rPr lang="en-GB" sz="2400" b="1" dirty="0">
                <a:solidFill>
                  <a:srgbClr val="586EC0"/>
                </a:solidFill>
                <a:latin typeface="Century Gothic" panose="020B0502020202020204" pitchFamily="34" charset="0"/>
                <a:cs typeface="Calibri" panose="020F0502020204030204" pitchFamily="34" charset="0"/>
              </a:rPr>
              <a:t>A single horizontal or vertical vector.</a:t>
            </a:r>
          </a:p>
          <a:p>
            <a:pPr marL="457200" indent="-457200">
              <a:buFontTx/>
              <a:buAutoNum type="arabicPeriod"/>
            </a:pPr>
            <a:r>
              <a:rPr lang="en-GB" sz="2400" b="1" dirty="0">
                <a:solidFill>
                  <a:srgbClr val="586EC0"/>
                </a:solidFill>
                <a:latin typeface="Century Gothic" panose="020B0502020202020204" pitchFamily="34" charset="0"/>
                <a:cs typeface="Calibri" panose="020F0502020204030204" pitchFamily="34" charset="0"/>
              </a:rPr>
              <a:t>Add up vectors acting in the same direction.</a:t>
            </a:r>
          </a:p>
          <a:p>
            <a:pPr marL="457200" indent="-457200">
              <a:buFontTx/>
              <a:buAutoNum type="arabicPeriod"/>
            </a:pPr>
            <a:r>
              <a:rPr lang="en-GB" sz="2400" b="1" dirty="0">
                <a:solidFill>
                  <a:srgbClr val="586EC0"/>
                </a:solidFill>
                <a:latin typeface="Century Gothic" panose="020B0502020202020204" pitchFamily="34" charset="0"/>
                <a:cs typeface="Calibri" panose="020F0502020204030204" pitchFamily="34" charset="0"/>
              </a:rPr>
              <a:t>Subtract vectors acting in the opposite directions</a:t>
            </a:r>
          </a:p>
          <a:p>
            <a:pPr marL="457200" indent="-457200">
              <a:buFontTx/>
              <a:buAutoNum type="arabicPeriod"/>
            </a:pPr>
            <a:r>
              <a:rPr lang="en-GB" sz="2400" b="1" dirty="0">
                <a:solidFill>
                  <a:srgbClr val="586EC0"/>
                </a:solidFill>
                <a:latin typeface="Century Gothic" panose="020B0502020202020204" pitchFamily="34" charset="0"/>
                <a:cs typeface="Calibri" panose="020F0502020204030204" pitchFamily="34" charset="0"/>
              </a:rPr>
              <a:t>Diagram</a:t>
            </a:r>
          </a:p>
          <a:p>
            <a:pPr marL="457200" indent="-457200">
              <a:buFontTx/>
              <a:buAutoNum type="arabicPeriod"/>
            </a:pPr>
            <a:r>
              <a:rPr lang="en-GB" sz="2400" b="1" dirty="0">
                <a:solidFill>
                  <a:srgbClr val="586EC0"/>
                </a:solidFill>
                <a:latin typeface="Century Gothic" panose="020B0502020202020204" pitchFamily="34" charset="0"/>
                <a:cs typeface="Calibri" panose="020F0502020204030204" pitchFamily="34" charset="0"/>
              </a:rPr>
              <a:t>Draw scale drawings for vectors that are perpendicular.</a:t>
            </a:r>
          </a:p>
          <a:p>
            <a:pPr marL="457200" indent="-457200">
              <a:buAutoNum type="arabicPeriod"/>
            </a:pPr>
            <a:r>
              <a:rPr lang="en-GB" sz="2400" b="1" dirty="0">
                <a:solidFill>
                  <a:srgbClr val="586EC0"/>
                </a:solidFill>
                <a:latin typeface="Century Gothic" panose="020B0502020202020204" pitchFamily="34" charset="0"/>
                <a:cs typeface="Calibri" panose="020F0502020204030204" pitchFamily="34" charset="0"/>
              </a:rPr>
              <a:t>To convert your length to the real magnitude, look at the scale and multiply it by your length. (Scale x length)
You always measure the angle from your first vector.</a:t>
            </a:r>
          </a:p>
          <a:p>
            <a:pPr marL="457200" indent="-457200">
              <a:buFontTx/>
              <a:buAutoNum type="arabicPeriod"/>
            </a:pPr>
            <a:r>
              <a:rPr lang="en-GB" sz="2400" b="1" dirty="0">
                <a:solidFill>
                  <a:srgbClr val="586EC0"/>
                </a:solidFill>
                <a:latin typeface="Century Gothic" panose="020B0502020202020204" pitchFamily="34" charset="0"/>
                <a:cs typeface="Calibri" panose="020F0502020204030204" pitchFamily="34" charset="0"/>
              </a:rPr>
              <a:t>With non-perpendicular you start from the y axis . With perpendicular you start from the first vector.</a:t>
            </a:r>
          </a:p>
          <a:p>
            <a:pPr marL="457200" indent="-457200">
              <a:buFontTx/>
              <a:buAutoNum type="arabicPeriod"/>
            </a:pPr>
            <a:r>
              <a:rPr lang="en-GB" sz="2400" b="1" dirty="0">
                <a:solidFill>
                  <a:srgbClr val="586EC0"/>
                </a:solidFill>
                <a:latin typeface="Century Gothic" panose="020B0502020202020204" pitchFamily="34" charset="0"/>
                <a:cs typeface="Calibri" panose="020F0502020204030204" pitchFamily="34" charset="0"/>
              </a:rPr>
              <a:t>From the y axis</a:t>
            </a: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a:latin typeface="Century Gothic" panose="020B0502020202020204" pitchFamily="34" charset="0"/>
              </a:rPr>
              <a:t>Drill answers</a:t>
            </a:r>
            <a:endParaRPr lang="en-US" sz="2800">
              <a:latin typeface="Century Gothic" panose="020B0502020202020204" pitchFamily="34" charset="0"/>
            </a:endParaRPr>
          </a:p>
        </p:txBody>
      </p:sp>
      <p:cxnSp>
        <p:nvCxnSpPr>
          <p:cNvPr id="2" name="Straight Connector 1">
            <a:extLst>
              <a:ext uri="{FF2B5EF4-FFF2-40B4-BE49-F238E27FC236}">
                <a16:creationId xmlns:a16="http://schemas.microsoft.com/office/drawing/2014/main" id="{FCE561F6-E64B-470B-519B-6740C12F9B19}"/>
              </a:ext>
            </a:extLst>
          </p:cNvPr>
          <p:cNvCxnSpPr/>
          <p:nvPr/>
        </p:nvCxnSpPr>
        <p:spPr>
          <a:xfrm>
            <a:off x="10121030" y="3018772"/>
            <a:ext cx="0" cy="2079321"/>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 name="Straight Connector 2">
            <a:extLst>
              <a:ext uri="{FF2B5EF4-FFF2-40B4-BE49-F238E27FC236}">
                <a16:creationId xmlns:a16="http://schemas.microsoft.com/office/drawing/2014/main" id="{AC8F2FC5-91BE-5DC0-2B83-0344BC26B100}"/>
              </a:ext>
            </a:extLst>
          </p:cNvPr>
          <p:cNvCxnSpPr>
            <a:cxnSpLocks/>
          </p:cNvCxnSpPr>
          <p:nvPr/>
        </p:nvCxnSpPr>
        <p:spPr>
          <a:xfrm flipH="1">
            <a:off x="8824931" y="4014591"/>
            <a:ext cx="2592197" cy="12526"/>
          </a:xfrm>
          <a:prstGeom prst="line">
            <a:avLst/>
          </a:prstGeom>
          <a:ln w="19050"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 name="Straight Connector 3">
            <a:extLst>
              <a:ext uri="{FF2B5EF4-FFF2-40B4-BE49-F238E27FC236}">
                <a16:creationId xmlns:a16="http://schemas.microsoft.com/office/drawing/2014/main" id="{F91A30B8-6332-E6DF-C68F-63D22DF2C942}"/>
              </a:ext>
            </a:extLst>
          </p:cNvPr>
          <p:cNvCxnSpPr>
            <a:cxnSpLocks/>
          </p:cNvCxnSpPr>
          <p:nvPr/>
        </p:nvCxnSpPr>
        <p:spPr>
          <a:xfrm flipV="1">
            <a:off x="10471759" y="1468458"/>
            <a:ext cx="839244" cy="924201"/>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 name="Straight Connector 4">
            <a:extLst>
              <a:ext uri="{FF2B5EF4-FFF2-40B4-BE49-F238E27FC236}">
                <a16:creationId xmlns:a16="http://schemas.microsoft.com/office/drawing/2014/main" id="{EB9FB91B-917F-2196-1365-3FC9BC02F8C7}"/>
              </a:ext>
            </a:extLst>
          </p:cNvPr>
          <p:cNvCxnSpPr>
            <a:cxnSpLocks/>
          </p:cNvCxnSpPr>
          <p:nvPr/>
        </p:nvCxnSpPr>
        <p:spPr>
          <a:xfrm flipV="1">
            <a:off x="10960273" y="1506520"/>
            <a:ext cx="338205" cy="1468505"/>
          </a:xfrm>
          <a:prstGeom prst="line">
            <a:avLst/>
          </a:prstGeom>
          <a:ln w="19050"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8" name="Straight Arrow Connector 7">
            <a:extLst>
              <a:ext uri="{FF2B5EF4-FFF2-40B4-BE49-F238E27FC236}">
                <a16:creationId xmlns:a16="http://schemas.microsoft.com/office/drawing/2014/main" id="{3ED3C427-B146-0C49-9AC5-D9261870FB1D}"/>
              </a:ext>
            </a:extLst>
          </p:cNvPr>
          <p:cNvCxnSpPr>
            <a:cxnSpLocks/>
          </p:cNvCxnSpPr>
          <p:nvPr/>
        </p:nvCxnSpPr>
        <p:spPr>
          <a:xfrm flipV="1">
            <a:off x="10121029" y="1506520"/>
            <a:ext cx="1149091" cy="252059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962AF4FD-C532-4990-FBAD-FA32C3C95249}"/>
              </a:ext>
            </a:extLst>
          </p:cNvPr>
          <p:cNvCxnSpPr>
            <a:cxnSpLocks/>
          </p:cNvCxnSpPr>
          <p:nvPr/>
        </p:nvCxnSpPr>
        <p:spPr>
          <a:xfrm flipV="1">
            <a:off x="10121029" y="2392659"/>
            <a:ext cx="350730" cy="163445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64BA6DF-2F79-F894-EF39-E6BD05FC93EA}"/>
              </a:ext>
            </a:extLst>
          </p:cNvPr>
          <p:cNvCxnSpPr>
            <a:cxnSpLocks/>
          </p:cNvCxnSpPr>
          <p:nvPr/>
        </p:nvCxnSpPr>
        <p:spPr>
          <a:xfrm flipV="1">
            <a:off x="10121029" y="2975025"/>
            <a:ext cx="826719" cy="105209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023D574-4BB0-44A7-0511-CE5C9C495581}"/>
              </a:ext>
            </a:extLst>
          </p:cNvPr>
          <p:cNvCxnSpPr>
            <a:cxnSpLocks/>
          </p:cNvCxnSpPr>
          <p:nvPr/>
        </p:nvCxnSpPr>
        <p:spPr>
          <a:xfrm flipV="1">
            <a:off x="7758311" y="1283682"/>
            <a:ext cx="2169455" cy="58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E4CE4B6-04A3-A99D-B2FC-5239392F65AB}"/>
              </a:ext>
            </a:extLst>
          </p:cNvPr>
          <p:cNvCxnSpPr>
            <a:cxnSpLocks/>
          </p:cNvCxnSpPr>
          <p:nvPr/>
        </p:nvCxnSpPr>
        <p:spPr>
          <a:xfrm flipV="1">
            <a:off x="7758311" y="195953"/>
            <a:ext cx="0" cy="108772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2841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2" name="Google Shape;92;g7947b471f8_0_186"/>
          <p:cNvSpPr txBox="1"/>
          <p:nvPr/>
        </p:nvSpPr>
        <p:spPr>
          <a:xfrm>
            <a:off x="522600" y="1279493"/>
            <a:ext cx="10959600" cy="4766618"/>
          </a:xfrm>
          <a:prstGeom prst="rect">
            <a:avLst/>
          </a:prstGeom>
          <a:noFill/>
          <a:ln>
            <a:noFill/>
          </a:ln>
        </p:spPr>
        <p:txBody>
          <a:bodyPr spcFirstLastPara="1" wrap="square" lIns="0" tIns="0" rIns="0" bIns="0" anchor="t" anchorCtr="0">
            <a:noAutofit/>
          </a:bodyPr>
          <a:lstStyle/>
          <a:p>
            <a:pPr marL="457200" marR="0" lvl="0" indent="-457200" algn="l" rtl="0">
              <a:spcBef>
                <a:spcPts val="0"/>
              </a:spcBef>
              <a:spcAft>
                <a:spcPts val="0"/>
              </a:spcAft>
              <a:buClr>
                <a:schemeClr val="dk1"/>
              </a:buClr>
              <a:buSzPts val="2400"/>
              <a:buFont typeface="Century Gothic"/>
              <a:buAutoNum type="arabicPeriod"/>
            </a:pPr>
            <a:r>
              <a:rPr lang="en-GB" sz="2400">
                <a:solidFill>
                  <a:schemeClr val="dk1"/>
                </a:solidFill>
                <a:latin typeface="Century Gothic" panose="020B0502020202020204" pitchFamily="34" charset="0"/>
                <a:ea typeface="Century Gothic"/>
                <a:cs typeface="Century Gothic"/>
                <a:sym typeface="Century Gothic"/>
              </a:rPr>
              <a:t>State the definition of a resultant vector.</a:t>
            </a:r>
            <a:endParaRPr sz="2400">
              <a:latin typeface="Century Gothic" panose="020B0502020202020204" pitchFamily="34" charset="0"/>
            </a:endParaRPr>
          </a:p>
          <a:p>
            <a:pPr marL="457200" marR="0" lvl="0" indent="-457200" algn="l" rtl="0">
              <a:spcBef>
                <a:spcPts val="0"/>
              </a:spcBef>
              <a:spcAft>
                <a:spcPts val="0"/>
              </a:spcAft>
              <a:buNone/>
            </a:pPr>
            <a:endParaRPr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AutoNum type="arabicPeriod" startAt="2"/>
            </a:pPr>
            <a:r>
              <a:rPr lang="en-GB" sz="2400">
                <a:solidFill>
                  <a:schemeClr val="dk1"/>
                </a:solidFill>
                <a:latin typeface="Century Gothic" panose="020B0502020202020204" pitchFamily="34" charset="0"/>
                <a:ea typeface="Century Gothic"/>
                <a:cs typeface="Century Gothic"/>
                <a:sym typeface="Century Gothic"/>
              </a:rPr>
              <a:t>State the definition of resultant force.</a:t>
            </a:r>
          </a:p>
          <a:p>
            <a:pPr marL="457200" marR="0" lvl="0" indent="-457200" algn="l" rtl="0">
              <a:spcBef>
                <a:spcPts val="0"/>
              </a:spcBef>
              <a:spcAft>
                <a:spcPts val="0"/>
              </a:spcAft>
              <a:buAutoNum type="arabicPeriod" startAt="2"/>
            </a:pPr>
            <a:endParaRPr lang="en-GB"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AutoNum type="arabicPeriod" startAt="2"/>
            </a:pPr>
            <a:r>
              <a:rPr lang="en-GB" sz="2400">
                <a:solidFill>
                  <a:schemeClr val="dk1"/>
                </a:solidFill>
                <a:latin typeface="Century Gothic" panose="020B0502020202020204" pitchFamily="34" charset="0"/>
                <a:ea typeface="Century Gothic"/>
                <a:cs typeface="Century Gothic"/>
                <a:sym typeface="Century Gothic"/>
              </a:rPr>
              <a:t>Describe how to calculate a resultant force when two forces are acting in the same direction.</a:t>
            </a:r>
          </a:p>
          <a:p>
            <a:pPr marL="457200" marR="0" lvl="0" indent="-457200" algn="l" rtl="0">
              <a:spcBef>
                <a:spcPts val="0"/>
              </a:spcBef>
              <a:spcAft>
                <a:spcPts val="0"/>
              </a:spcAft>
              <a:buAutoNum type="arabicPeriod" startAt="2"/>
            </a:pPr>
            <a:endParaRPr lang="en-GB" sz="2400">
              <a:solidFill>
                <a:schemeClr val="dk1"/>
              </a:solidFill>
              <a:latin typeface="Century Gothic" panose="020B0502020202020204" pitchFamily="34" charset="0"/>
              <a:sym typeface="Century Gothic"/>
            </a:endParaRPr>
          </a:p>
          <a:p>
            <a:pPr marL="457200" marR="0" lvl="0" indent="-457200" algn="l" rtl="0">
              <a:spcBef>
                <a:spcPts val="0"/>
              </a:spcBef>
              <a:spcAft>
                <a:spcPts val="0"/>
              </a:spcAft>
              <a:buAutoNum type="arabicPeriod" startAt="2"/>
            </a:pPr>
            <a:r>
              <a:rPr lang="en-GB" sz="2400">
                <a:latin typeface="Century Gothic" panose="020B0502020202020204" pitchFamily="34" charset="0"/>
              </a:rPr>
              <a:t>Calculate the resultant force in the free-body force diagram above.</a:t>
            </a:r>
          </a:p>
          <a:p>
            <a:pPr marL="457200" marR="0" lvl="0" indent="-457200" algn="l" rtl="0">
              <a:spcBef>
                <a:spcPts val="0"/>
              </a:spcBef>
              <a:spcAft>
                <a:spcPts val="0"/>
              </a:spcAft>
              <a:buAutoNum type="arabicPeriod" startAt="2"/>
            </a:pPr>
            <a:endParaRPr lang="en-GB" sz="2400">
              <a:latin typeface="Century Gothic" panose="020B0502020202020204" pitchFamily="34" charset="0"/>
            </a:endParaRPr>
          </a:p>
          <a:p>
            <a:pPr marL="457200" marR="0" lvl="0" indent="-457200" algn="l" rtl="0">
              <a:spcBef>
                <a:spcPts val="0"/>
              </a:spcBef>
              <a:spcAft>
                <a:spcPts val="0"/>
              </a:spcAft>
              <a:buAutoNum type="arabicPeriod" startAt="2"/>
            </a:pPr>
            <a:r>
              <a:rPr lang="en-GB" sz="2400">
                <a:latin typeface="Century Gothic" panose="020B0502020202020204" pitchFamily="34" charset="0"/>
              </a:rPr>
              <a:t>An object is moving at a steady speed. What can be said about the forces acting upon it?</a:t>
            </a:r>
            <a:endParaRPr sz="2400">
              <a:latin typeface="Century Gothic" panose="020B0502020202020204" pitchFamily="34" charset="0"/>
            </a:endParaRPr>
          </a:p>
        </p:txBody>
      </p:sp>
      <p:sp>
        <p:nvSpPr>
          <p:cNvPr id="94" name="Google Shape;94;g7947b471f8_0_186"/>
          <p:cNvSpPr txBox="1"/>
          <p:nvPr/>
        </p:nvSpPr>
        <p:spPr>
          <a:xfrm>
            <a:off x="973375" y="1611542"/>
            <a:ext cx="10448285" cy="416822"/>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dirty="0">
                <a:solidFill>
                  <a:schemeClr val="accent1"/>
                </a:solidFill>
                <a:latin typeface="Century Gothic" panose="020B0502020202020204" pitchFamily="34" charset="0"/>
                <a:sym typeface="Century Gothic"/>
              </a:rPr>
              <a:t>The combination of two or more single vectors.</a:t>
            </a:r>
            <a:endParaRPr b="1" dirty="0">
              <a:solidFill>
                <a:schemeClr val="accent1"/>
              </a:solidFill>
              <a:latin typeface="Century Gothic" panose="020B0502020202020204" pitchFamily="34" charset="0"/>
            </a:endParaRPr>
          </a:p>
        </p:txBody>
      </p:sp>
      <p:sp>
        <p:nvSpPr>
          <p:cNvPr id="95" name="Google Shape;95;g7947b471f8_0_186"/>
          <p:cNvSpPr txBox="1"/>
          <p:nvPr/>
        </p:nvSpPr>
        <p:spPr>
          <a:xfrm>
            <a:off x="973374" y="2346497"/>
            <a:ext cx="10448285" cy="37677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ea typeface="Century Gothic"/>
                <a:cs typeface="Century Gothic"/>
                <a:sym typeface="Century Gothic"/>
              </a:rPr>
              <a:t>The net force or the overall effect of all the forces acting on an object.</a:t>
            </a:r>
          </a:p>
        </p:txBody>
      </p:sp>
      <p:sp>
        <p:nvSpPr>
          <p:cNvPr id="96" name="Google Shape;96;g7947b471f8_0_186"/>
          <p:cNvSpPr txBox="1"/>
          <p:nvPr/>
        </p:nvSpPr>
        <p:spPr>
          <a:xfrm>
            <a:off x="1002687" y="3473292"/>
            <a:ext cx="10186625" cy="4617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ea typeface="Century Gothic"/>
                <a:cs typeface="Century Gothic"/>
                <a:sym typeface="Century Gothic"/>
              </a:rPr>
              <a:t>The resultant force is the sum of the two forces.</a:t>
            </a:r>
            <a:endParaRPr b="1">
              <a:solidFill>
                <a:schemeClr val="accent1"/>
              </a:solidFill>
              <a:latin typeface="Century Gothic" panose="020B0502020202020204" pitchFamily="34" charset="0"/>
            </a:endParaRPr>
          </a:p>
        </p:txBody>
      </p:sp>
      <p:sp>
        <p:nvSpPr>
          <p:cNvPr id="2" name="Title 1">
            <a:extLst>
              <a:ext uri="{FF2B5EF4-FFF2-40B4-BE49-F238E27FC236}">
                <a16:creationId xmlns:a16="http://schemas.microsoft.com/office/drawing/2014/main" id="{A58CA2C1-7319-2241-9559-670EC5FF607D}"/>
              </a:ext>
            </a:extLst>
          </p:cNvPr>
          <p:cNvSpPr>
            <a:spLocks noGrp="1"/>
          </p:cNvSpPr>
          <p:nvPr>
            <p:ph type="title"/>
          </p:nvPr>
        </p:nvSpPr>
        <p:spPr/>
        <p:txBody>
          <a:bodyPr>
            <a:normAutofit/>
          </a:bodyPr>
          <a:lstStyle/>
          <a:p>
            <a:pPr lvl="0">
              <a:spcBef>
                <a:spcPts val="0"/>
              </a:spcBef>
            </a:pPr>
            <a:r>
              <a:rPr lang="en-GB" u="sng">
                <a:solidFill>
                  <a:schemeClr val="dk1"/>
                </a:solidFill>
                <a:latin typeface="Century Gothic" panose="020B0502020202020204" pitchFamily="34" charset="0"/>
                <a:ea typeface="Century Gothic"/>
                <a:cs typeface="Century Gothic"/>
                <a:sym typeface="Century Gothic"/>
              </a:rPr>
              <a:t>Resolving Vectors</a:t>
            </a:r>
            <a:endParaRPr lang="en-GB" u="sng">
              <a:latin typeface="Century Gothic" panose="020B0502020202020204" pitchFamily="34" charset="0"/>
            </a:endParaRPr>
          </a:p>
        </p:txBody>
      </p:sp>
      <p:sp>
        <p:nvSpPr>
          <p:cNvPr id="4" name="Rectangle 3">
            <a:extLst>
              <a:ext uri="{FF2B5EF4-FFF2-40B4-BE49-F238E27FC236}">
                <a16:creationId xmlns:a16="http://schemas.microsoft.com/office/drawing/2014/main" id="{4D02FA54-9C23-DC42-A6D5-F45ACD54C69A}"/>
              </a:ext>
            </a:extLst>
          </p:cNvPr>
          <p:cNvSpPr/>
          <p:nvPr/>
        </p:nvSpPr>
        <p:spPr>
          <a:xfrm>
            <a:off x="895322" y="4164877"/>
            <a:ext cx="9176266" cy="461665"/>
          </a:xfrm>
          <a:prstGeom prst="rect">
            <a:avLst/>
          </a:prstGeom>
        </p:spPr>
        <p:txBody>
          <a:bodyPr wrap="square">
            <a:spAutoFit/>
          </a:bodyPr>
          <a:lstStyle/>
          <a:p>
            <a:r>
              <a:rPr lang="en-GB" sz="2400" b="1">
                <a:solidFill>
                  <a:schemeClr val="accent1"/>
                </a:solidFill>
                <a:latin typeface="Century Gothic" panose="020B0502020202020204" pitchFamily="34" charset="0"/>
              </a:rPr>
              <a:t>15 N right</a:t>
            </a:r>
            <a:endParaRPr lang="en-US" sz="2400" b="1">
              <a:solidFill>
                <a:schemeClr val="accent1"/>
              </a:solidFill>
              <a:latin typeface="Century Gothic" panose="020B0502020202020204" pitchFamily="34" charset="0"/>
            </a:endParaRPr>
          </a:p>
        </p:txBody>
      </p:sp>
      <p:sp>
        <p:nvSpPr>
          <p:cNvPr id="6" name="Rectangle 5">
            <a:extLst>
              <a:ext uri="{FF2B5EF4-FFF2-40B4-BE49-F238E27FC236}">
                <a16:creationId xmlns:a16="http://schemas.microsoft.com/office/drawing/2014/main" id="{A14B7350-08BE-4445-BBE9-A5DE0BB5C131}"/>
              </a:ext>
            </a:extLst>
          </p:cNvPr>
          <p:cNvSpPr/>
          <p:nvPr/>
        </p:nvSpPr>
        <p:spPr>
          <a:xfrm>
            <a:off x="895322" y="5297756"/>
            <a:ext cx="9132195" cy="830997"/>
          </a:xfrm>
          <a:prstGeom prst="rect">
            <a:avLst/>
          </a:prstGeom>
        </p:spPr>
        <p:txBody>
          <a:bodyPr wrap="square">
            <a:spAutoFit/>
          </a:bodyPr>
          <a:lstStyle/>
          <a:p>
            <a:r>
              <a:rPr lang="en-GB" sz="2400" b="1">
                <a:solidFill>
                  <a:schemeClr val="accent1"/>
                </a:solidFill>
                <a:latin typeface="Century Gothic" panose="020B0502020202020204" pitchFamily="34" charset="0"/>
              </a:rPr>
              <a:t>They must be balanced as only an unbalanced force can change the motion of an object.</a:t>
            </a:r>
            <a:endParaRPr lang="en-US" sz="2400" b="1">
              <a:solidFill>
                <a:schemeClr val="accent1"/>
              </a:solidFill>
              <a:latin typeface="Century Gothic" panose="020B0502020202020204" pitchFamily="34" charset="0"/>
            </a:endParaRPr>
          </a:p>
        </p:txBody>
      </p:sp>
      <p:pic>
        <p:nvPicPr>
          <p:cNvPr id="8" name="Picture 7" descr="A picture containing text, clipart&#10;&#10;Description automatically generated">
            <a:extLst>
              <a:ext uri="{FF2B5EF4-FFF2-40B4-BE49-F238E27FC236}">
                <a16:creationId xmlns:a16="http://schemas.microsoft.com/office/drawing/2014/main" id="{407C16BB-7488-FD43-8153-4D9C949D74C9}"/>
              </a:ext>
            </a:extLst>
          </p:cNvPr>
          <p:cNvPicPr>
            <a:picLocks noChangeAspect="1"/>
          </p:cNvPicPr>
          <p:nvPr/>
        </p:nvPicPr>
        <p:blipFill>
          <a:blip r:embed="rId3" cstate="screen">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 uri="{28A0092B-C50C-407E-A947-70E740481C1C}">
                <a14:useLocalDpi xmlns:a14="http://schemas.microsoft.com/office/drawing/2010/main"/>
              </a:ext>
            </a:extLst>
          </a:blip>
          <a:stretch>
            <a:fillRect/>
          </a:stretch>
        </p:blipFill>
        <p:spPr>
          <a:xfrm>
            <a:off x="10559022" y="5501793"/>
            <a:ext cx="1081961" cy="1155492"/>
          </a:xfrm>
          <a:prstGeom prst="rect">
            <a:avLst/>
          </a:prstGeom>
        </p:spPr>
      </p:pic>
      <p:sp>
        <p:nvSpPr>
          <p:cNvPr id="12" name="Title 1">
            <a:extLst>
              <a:ext uri="{FF2B5EF4-FFF2-40B4-BE49-F238E27FC236}">
                <a16:creationId xmlns:a16="http://schemas.microsoft.com/office/drawing/2014/main" id="{E1C405E7-0271-DA44-9F2A-ED911E33E8A6}"/>
              </a:ext>
            </a:extLst>
          </p:cNvPr>
          <p:cNvSpPr txBox="1">
            <a:spLocks/>
          </p:cNvSpPr>
          <p:nvPr/>
        </p:nvSpPr>
        <p:spPr>
          <a:xfrm>
            <a:off x="522600" y="433474"/>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pPr>
              <a:spcBef>
                <a:spcPts val="0"/>
              </a:spcBef>
            </a:pPr>
            <a:r>
              <a:rPr lang="en-GB">
                <a:solidFill>
                  <a:schemeClr val="dk1"/>
                </a:solidFill>
                <a:latin typeface="Century Gothic" panose="020B0502020202020204" pitchFamily="34" charset="0"/>
                <a:ea typeface="Century Gothic"/>
                <a:cs typeface="Century Gothic"/>
                <a:sym typeface="Century Gothic"/>
              </a:rPr>
              <a:t>Answer the following questions:</a:t>
            </a:r>
            <a:endParaRPr lang="en-GB">
              <a:latin typeface="Century Gothic" panose="020B0502020202020204" pitchFamily="34" charset="0"/>
            </a:endParaRPr>
          </a:p>
        </p:txBody>
      </p:sp>
      <p:sp>
        <p:nvSpPr>
          <p:cNvPr id="5" name="Oval 4">
            <a:extLst>
              <a:ext uri="{FF2B5EF4-FFF2-40B4-BE49-F238E27FC236}">
                <a16:creationId xmlns:a16="http://schemas.microsoft.com/office/drawing/2014/main" id="{AC870F32-9A5E-0A4A-80AC-8A2B5E83E612}"/>
              </a:ext>
            </a:extLst>
          </p:cNvPr>
          <p:cNvSpPr/>
          <p:nvPr/>
        </p:nvSpPr>
        <p:spPr>
          <a:xfrm>
            <a:off x="9493322" y="581197"/>
            <a:ext cx="223950" cy="218897"/>
          </a:xfrm>
          <a:prstGeom prst="ellipse">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cxnSp>
        <p:nvCxnSpPr>
          <p:cNvPr id="9" name="Straight Arrow Connector 8">
            <a:extLst>
              <a:ext uri="{FF2B5EF4-FFF2-40B4-BE49-F238E27FC236}">
                <a16:creationId xmlns:a16="http://schemas.microsoft.com/office/drawing/2014/main" id="{97C0D655-186E-F04B-ABBB-8A42991FA70F}"/>
              </a:ext>
            </a:extLst>
          </p:cNvPr>
          <p:cNvCxnSpPr>
            <a:cxnSpLocks/>
          </p:cNvCxnSpPr>
          <p:nvPr/>
        </p:nvCxnSpPr>
        <p:spPr>
          <a:xfrm flipV="1">
            <a:off x="9605297" y="640937"/>
            <a:ext cx="1816362" cy="27382"/>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C52A642F-864A-1E40-963D-3B3A4FFBEEED}"/>
              </a:ext>
            </a:extLst>
          </p:cNvPr>
          <p:cNvCxnSpPr>
            <a:cxnSpLocks/>
          </p:cNvCxnSpPr>
          <p:nvPr/>
        </p:nvCxnSpPr>
        <p:spPr>
          <a:xfrm flipV="1">
            <a:off x="9661285" y="727233"/>
            <a:ext cx="1239339" cy="12315"/>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C5159CE-7E61-3145-A084-CB06CBD62676}"/>
              </a:ext>
            </a:extLst>
          </p:cNvPr>
          <p:cNvCxnSpPr>
            <a:cxnSpLocks/>
          </p:cNvCxnSpPr>
          <p:nvPr/>
        </p:nvCxnSpPr>
        <p:spPr>
          <a:xfrm flipH="1">
            <a:off x="8067994" y="718961"/>
            <a:ext cx="1479491" cy="25156"/>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500E9362-B4D8-934D-8EE9-6867A7AA0743}"/>
              </a:ext>
            </a:extLst>
          </p:cNvPr>
          <p:cNvSpPr txBox="1"/>
          <p:nvPr/>
        </p:nvSpPr>
        <p:spPr>
          <a:xfrm>
            <a:off x="8497494" y="744137"/>
            <a:ext cx="995828" cy="369332"/>
          </a:xfrm>
          <a:prstGeom prst="rect">
            <a:avLst/>
          </a:prstGeom>
          <a:noFill/>
        </p:spPr>
        <p:txBody>
          <a:bodyPr wrap="square" rtlCol="0">
            <a:spAutoFit/>
          </a:bodyPr>
          <a:lstStyle/>
          <a:p>
            <a:r>
              <a:rPr lang="en-GB">
                <a:latin typeface="Century Gothic" panose="020B0502020202020204" pitchFamily="34" charset="0"/>
              </a:rPr>
              <a:t>10 N</a:t>
            </a:r>
          </a:p>
        </p:txBody>
      </p:sp>
      <p:sp>
        <p:nvSpPr>
          <p:cNvPr id="22" name="TextBox 21">
            <a:extLst>
              <a:ext uri="{FF2B5EF4-FFF2-40B4-BE49-F238E27FC236}">
                <a16:creationId xmlns:a16="http://schemas.microsoft.com/office/drawing/2014/main" id="{6CEF68BC-E986-C74F-A905-5BAA178E19A5}"/>
              </a:ext>
            </a:extLst>
          </p:cNvPr>
          <p:cNvSpPr txBox="1"/>
          <p:nvPr/>
        </p:nvSpPr>
        <p:spPr>
          <a:xfrm>
            <a:off x="9991236" y="765379"/>
            <a:ext cx="995828" cy="369332"/>
          </a:xfrm>
          <a:prstGeom prst="rect">
            <a:avLst/>
          </a:prstGeom>
          <a:noFill/>
        </p:spPr>
        <p:txBody>
          <a:bodyPr wrap="square" rtlCol="0">
            <a:spAutoFit/>
          </a:bodyPr>
          <a:lstStyle/>
          <a:p>
            <a:r>
              <a:rPr lang="en-GB">
                <a:latin typeface="Century Gothic" panose="020B0502020202020204" pitchFamily="34" charset="0"/>
              </a:rPr>
              <a:t>10 N</a:t>
            </a:r>
          </a:p>
        </p:txBody>
      </p:sp>
      <p:sp>
        <p:nvSpPr>
          <p:cNvPr id="23" name="TextBox 22">
            <a:extLst>
              <a:ext uri="{FF2B5EF4-FFF2-40B4-BE49-F238E27FC236}">
                <a16:creationId xmlns:a16="http://schemas.microsoft.com/office/drawing/2014/main" id="{A22999D5-8641-8843-A0C8-C8DC49741AC1}"/>
              </a:ext>
            </a:extLst>
          </p:cNvPr>
          <p:cNvSpPr txBox="1"/>
          <p:nvPr/>
        </p:nvSpPr>
        <p:spPr>
          <a:xfrm>
            <a:off x="9987648" y="258690"/>
            <a:ext cx="995828" cy="369332"/>
          </a:xfrm>
          <a:prstGeom prst="rect">
            <a:avLst/>
          </a:prstGeom>
          <a:noFill/>
        </p:spPr>
        <p:txBody>
          <a:bodyPr wrap="square" rtlCol="0">
            <a:spAutoFit/>
          </a:bodyPr>
          <a:lstStyle/>
          <a:p>
            <a:r>
              <a:rPr lang="en-GB">
                <a:latin typeface="Century Gothic" panose="020B0502020202020204" pitchFamily="34" charset="0"/>
              </a:rPr>
              <a:t>15 N</a:t>
            </a:r>
          </a:p>
        </p:txBody>
      </p:sp>
    </p:spTree>
    <p:extLst>
      <p:ext uri="{BB962C8B-B14F-4D97-AF65-F5344CB8AC3E}">
        <p14:creationId xmlns:p14="http://schemas.microsoft.com/office/powerpoint/2010/main" val="197941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91"/>
        <p:cNvGrpSpPr/>
        <p:nvPr/>
      </p:nvGrpSpPr>
      <p:grpSpPr>
        <a:xfrm>
          <a:off x="0" y="0"/>
          <a:ext cx="0" cy="0"/>
          <a:chOff x="0" y="0"/>
          <a:chExt cx="0" cy="0"/>
        </a:xfrm>
      </p:grpSpPr>
      <p:sp>
        <p:nvSpPr>
          <p:cNvPr id="194" name="Google Shape;194;p8"/>
          <p:cNvSpPr txBox="1"/>
          <p:nvPr/>
        </p:nvSpPr>
        <p:spPr>
          <a:xfrm>
            <a:off x="540000" y="1080000"/>
            <a:ext cx="5054684" cy="3323987"/>
          </a:xfrm>
          <a:prstGeom prst="rect">
            <a:avLst/>
          </a:prstGeom>
          <a:noFill/>
          <a:ln>
            <a:noFill/>
          </a:ln>
        </p:spPr>
        <p:txBody>
          <a:bodyPr spcFirstLastPara="1" wrap="square" lIns="0" tIns="0" rIns="0" bIns="0" anchor="t" anchorCtr="0">
            <a:spAutoFit/>
          </a:bodyPr>
          <a:lstStyle/>
          <a:p>
            <a:r>
              <a:rPr lang="en-GB" sz="2400">
                <a:latin typeface="Century Gothic" panose="020B0502020202020204" pitchFamily="34" charset="0"/>
              </a:rPr>
              <a:t>Complete the scale drawing activity.</a:t>
            </a:r>
          </a:p>
          <a:p>
            <a:endParaRPr lang="en-GB" sz="2400">
              <a:latin typeface="Century Gothic" panose="020B0502020202020204" pitchFamily="34" charset="0"/>
            </a:endParaRPr>
          </a:p>
          <a:p>
            <a:r>
              <a:rPr lang="en-GB" sz="2400">
                <a:latin typeface="Century Gothic" panose="020B0502020202020204" pitchFamily="34" charset="0"/>
              </a:rPr>
              <a:t>Make sure you state your scale and use a ruler and pencil.</a:t>
            </a:r>
          </a:p>
          <a:p>
            <a:endParaRPr lang="en-GB" sz="2400">
              <a:latin typeface="Century Gothic" panose="020B0502020202020204" pitchFamily="34" charset="0"/>
            </a:endParaRPr>
          </a:p>
          <a:p>
            <a:r>
              <a:rPr lang="en-GB" sz="2400">
                <a:latin typeface="Century Gothic" panose="020B0502020202020204" pitchFamily="34" charset="0"/>
              </a:rPr>
              <a:t>Ensure your components are described with magnitude and direction. </a:t>
            </a:r>
          </a:p>
        </p:txBody>
      </p:sp>
      <p:sp>
        <p:nvSpPr>
          <p:cNvPr id="2" name="Title 1">
            <a:extLst>
              <a:ext uri="{FF2B5EF4-FFF2-40B4-BE49-F238E27FC236}">
                <a16:creationId xmlns:a16="http://schemas.microsoft.com/office/drawing/2014/main" id="{FD193C2C-0350-CD4B-9881-FD7125D2E88F}"/>
              </a:ext>
            </a:extLst>
          </p:cNvPr>
          <p:cNvSpPr>
            <a:spLocks noGrp="1"/>
          </p:cNvSpPr>
          <p:nvPr>
            <p:ph type="title"/>
          </p:nvPr>
        </p:nvSpPr>
        <p:spPr/>
        <p:txBody>
          <a:bodyPr>
            <a:normAutofit/>
          </a:bodyPr>
          <a:lstStyle/>
          <a:p>
            <a:pPr lvl="0">
              <a:lnSpc>
                <a:spcPct val="150000"/>
              </a:lnSpc>
              <a:spcBef>
                <a:spcPts val="0"/>
              </a:spcBef>
            </a:pPr>
            <a:r>
              <a:rPr lang="en-GB">
                <a:solidFill>
                  <a:schemeClr val="dk1"/>
                </a:solidFill>
                <a:latin typeface="Century Gothic"/>
                <a:ea typeface="Century Gothic"/>
                <a:cs typeface="Century Gothic"/>
                <a:sym typeface="Century Gothic"/>
              </a:rPr>
              <a:t>Resolving Vectors</a:t>
            </a:r>
          </a:p>
        </p:txBody>
      </p:sp>
      <p:pic>
        <p:nvPicPr>
          <p:cNvPr id="6" name="Picture 5" descr="Diagram&#10;&#10;Description automatically generated with medium confidence">
            <a:extLst>
              <a:ext uri="{FF2B5EF4-FFF2-40B4-BE49-F238E27FC236}">
                <a16:creationId xmlns:a16="http://schemas.microsoft.com/office/drawing/2014/main" id="{6B2CA81C-B0C6-7548-A3D5-D8A15D874DF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597318" y="0"/>
            <a:ext cx="4836072" cy="6858000"/>
          </a:xfrm>
          <a:prstGeom prst="rect">
            <a:avLst/>
          </a:prstGeom>
          <a:ln>
            <a:solidFill>
              <a:schemeClr val="tx1"/>
            </a:solidFill>
          </a:ln>
        </p:spPr>
      </p:pic>
      <p:pic>
        <p:nvPicPr>
          <p:cNvPr id="4" name="Picture 3" descr="Diagram&#10;&#10;Description automatically generated">
            <a:extLst>
              <a:ext uri="{FF2B5EF4-FFF2-40B4-BE49-F238E27FC236}">
                <a16:creationId xmlns:a16="http://schemas.microsoft.com/office/drawing/2014/main" id="{27012932-6025-9B49-AB22-58B63D4A580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096000" y="719999"/>
            <a:ext cx="4847897" cy="6858000"/>
          </a:xfrm>
          <a:prstGeom prst="rect">
            <a:avLst/>
          </a:prstGeom>
          <a:ln>
            <a:solidFill>
              <a:schemeClr val="tx1"/>
            </a:solidFill>
          </a:ln>
        </p:spPr>
      </p:pic>
    </p:spTree>
    <p:extLst>
      <p:ext uri="{BB962C8B-B14F-4D97-AF65-F5344CB8AC3E}">
        <p14:creationId xmlns:p14="http://schemas.microsoft.com/office/powerpoint/2010/main" val="39498605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19" name="Google Shape;219;p9"/>
          <p:cNvSpPr txBox="1"/>
          <p:nvPr/>
        </p:nvSpPr>
        <p:spPr>
          <a:xfrm>
            <a:off x="450000" y="857220"/>
            <a:ext cx="10157040" cy="6278642"/>
          </a:xfrm>
          <a:prstGeom prst="rect">
            <a:avLst/>
          </a:prstGeom>
          <a:noFill/>
          <a:ln>
            <a:noFill/>
          </a:ln>
        </p:spPr>
        <p:txBody>
          <a:bodyPr spcFirstLastPara="1" wrap="square" lIns="0" tIns="0" rIns="0" bIns="0" anchor="t" anchorCtr="0">
            <a:spAutoFit/>
          </a:bodyPr>
          <a:lstStyle/>
          <a:p>
            <a:r>
              <a:rPr lang="en-GB" sz="2400">
                <a:latin typeface="Century Gothic" panose="020B0502020202020204" pitchFamily="34" charset="0"/>
              </a:rPr>
              <a:t>1. What is the difference between scalars and vectors?</a:t>
            </a:r>
          </a:p>
          <a:p>
            <a:pPr marL="457200" indent="-457200">
              <a:buFont typeface="Wingdings" pitchFamily="2" charset="2"/>
              <a:buChar char="q"/>
            </a:pPr>
            <a:r>
              <a:rPr lang="en-GB" sz="2400">
                <a:latin typeface="Century Gothic" panose="020B0502020202020204" pitchFamily="34" charset="0"/>
              </a:rPr>
              <a:t>A. Scalars always have a direction</a:t>
            </a:r>
          </a:p>
          <a:p>
            <a:pPr marL="457200" indent="-457200">
              <a:buFont typeface="Wingdings" pitchFamily="2" charset="2"/>
              <a:buChar char="q"/>
            </a:pPr>
            <a:r>
              <a:rPr lang="en-GB" sz="2400">
                <a:latin typeface="Century Gothic" panose="020B0502020202020204" pitchFamily="34" charset="0"/>
              </a:rPr>
              <a:t>B. Vectors always have a direction</a:t>
            </a:r>
          </a:p>
          <a:p>
            <a:pPr marL="457200" indent="-457200">
              <a:buFont typeface="Wingdings" pitchFamily="2" charset="2"/>
              <a:buChar char="q"/>
            </a:pPr>
            <a:r>
              <a:rPr lang="en-GB" sz="2400">
                <a:latin typeface="Century Gothic" panose="020B0502020202020204" pitchFamily="34" charset="0"/>
              </a:rPr>
              <a:t>C. Vectors sometimes have a direction</a:t>
            </a:r>
          </a:p>
          <a:p>
            <a:endParaRPr lang="en-GB" sz="2400">
              <a:latin typeface="Century Gothic" panose="020B0502020202020204" pitchFamily="34" charset="0"/>
            </a:endParaRPr>
          </a:p>
          <a:p>
            <a:r>
              <a:rPr lang="en-GB" sz="2400">
                <a:latin typeface="Century Gothic" panose="020B0502020202020204" pitchFamily="34" charset="0"/>
              </a:rPr>
              <a:t>2. Which are the most likely components of this resultant vector?</a:t>
            </a:r>
          </a:p>
          <a:p>
            <a:pPr marL="457200" indent="-457200">
              <a:buFont typeface="Wingdings" pitchFamily="2" charset="2"/>
              <a:buChar char="q"/>
            </a:pPr>
            <a:r>
              <a:rPr lang="en-GB" sz="2400">
                <a:latin typeface="Century Gothic" panose="020B0502020202020204" pitchFamily="34" charset="0"/>
              </a:rPr>
              <a:t>A. 20 N up and 15 N right</a:t>
            </a:r>
          </a:p>
          <a:p>
            <a:pPr marL="457200" indent="-457200">
              <a:buFont typeface="Wingdings" pitchFamily="2" charset="2"/>
              <a:buChar char="q"/>
            </a:pPr>
            <a:r>
              <a:rPr lang="en-GB" sz="2400">
                <a:latin typeface="Century Gothic" panose="020B0502020202020204" pitchFamily="34" charset="0"/>
              </a:rPr>
              <a:t>B. 8 N right and 6 N up</a:t>
            </a:r>
          </a:p>
          <a:p>
            <a:pPr marL="457200" indent="-457200">
              <a:buFont typeface="Wingdings" pitchFamily="2" charset="2"/>
              <a:buChar char="q"/>
            </a:pPr>
            <a:r>
              <a:rPr lang="en-GB" sz="2400">
                <a:latin typeface="Century Gothic" panose="020B0502020202020204" pitchFamily="34" charset="0"/>
              </a:rPr>
              <a:t>C. 5 N right and 15 N down</a:t>
            </a:r>
          </a:p>
          <a:p>
            <a:endParaRPr lang="en-GB" sz="2400">
              <a:latin typeface="Century Gothic" panose="020B0502020202020204" pitchFamily="34" charset="0"/>
            </a:endParaRPr>
          </a:p>
          <a:p>
            <a:r>
              <a:rPr lang="en-GB" sz="2400">
                <a:latin typeface="Century Gothic" panose="020B0502020202020204" pitchFamily="34" charset="0"/>
              </a:rPr>
              <a:t>3. Which is most likely to be the resultant of these single vectors?</a:t>
            </a:r>
          </a:p>
          <a:p>
            <a:pPr marL="457200" indent="-457200">
              <a:buFont typeface="Wingdings" pitchFamily="2" charset="2"/>
              <a:buChar char="q"/>
            </a:pPr>
            <a:r>
              <a:rPr lang="en-GB" sz="2400">
                <a:latin typeface="Century Gothic" panose="020B0502020202020204" pitchFamily="34" charset="0"/>
              </a:rPr>
              <a:t>A. 18 N</a:t>
            </a:r>
          </a:p>
          <a:p>
            <a:pPr marL="457200" indent="-457200">
              <a:buFont typeface="Wingdings" pitchFamily="2" charset="2"/>
              <a:buChar char="q"/>
            </a:pPr>
            <a:r>
              <a:rPr lang="en-GB" sz="2400">
                <a:latin typeface="Century Gothic" panose="020B0502020202020204" pitchFamily="34" charset="0"/>
              </a:rPr>
              <a:t>B. 2 N</a:t>
            </a:r>
          </a:p>
          <a:p>
            <a:pPr marL="457200" indent="-457200">
              <a:buFont typeface="Wingdings" pitchFamily="2" charset="2"/>
              <a:buChar char="q"/>
            </a:pPr>
            <a:r>
              <a:rPr lang="en-GB" sz="2400">
                <a:latin typeface="Century Gothic" panose="020B0502020202020204" pitchFamily="34" charset="0"/>
              </a:rPr>
              <a:t>C. 13 N</a:t>
            </a:r>
          </a:p>
          <a:p>
            <a:pPr marL="457200" indent="-457200">
              <a:buFont typeface="+mj-lt"/>
              <a:buAutoNum type="arabicPeriod"/>
            </a:pPr>
            <a:endParaRPr lang="en-GB" sz="2400">
              <a:latin typeface="Century Gothic" panose="020B0502020202020204" pitchFamily="34" charset="0"/>
            </a:endParaRPr>
          </a:p>
          <a:p>
            <a:pPr marL="457200" indent="-457200">
              <a:buFont typeface="+mj-lt"/>
              <a:buAutoNum type="arabicPeriod"/>
            </a:pPr>
            <a:endParaRPr lang="en-GB" sz="2400">
              <a:latin typeface="Century Gothic" panose="020B0502020202020204" pitchFamily="34" charset="0"/>
            </a:endParaRPr>
          </a:p>
          <a:p>
            <a:endParaRPr lang="en-GB" sz="2400">
              <a:latin typeface="Century Gothic" panose="020B0502020202020204" pitchFamily="34" charset="0"/>
            </a:endParaRPr>
          </a:p>
        </p:txBody>
      </p:sp>
      <p:sp>
        <p:nvSpPr>
          <p:cNvPr id="6" name="TextBox 15">
            <a:extLst>
              <a:ext uri="{FF2B5EF4-FFF2-40B4-BE49-F238E27FC236}">
                <a16:creationId xmlns:a16="http://schemas.microsoft.com/office/drawing/2014/main" id="{AD3CE2A0-FE1E-E54D-94F7-6F8DB78479E1}"/>
              </a:ext>
            </a:extLst>
          </p:cNvPr>
          <p:cNvSpPr txBox="1"/>
          <p:nvPr/>
        </p:nvSpPr>
        <p:spPr>
          <a:xfrm>
            <a:off x="357944" y="1357951"/>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7" name="TextBox 15">
            <a:extLst>
              <a:ext uri="{FF2B5EF4-FFF2-40B4-BE49-F238E27FC236}">
                <a16:creationId xmlns:a16="http://schemas.microsoft.com/office/drawing/2014/main" id="{AD3CE2A0-FE1E-E54D-94F7-6F8DB78479E1}"/>
              </a:ext>
            </a:extLst>
          </p:cNvPr>
          <p:cNvSpPr txBox="1"/>
          <p:nvPr/>
        </p:nvSpPr>
        <p:spPr>
          <a:xfrm>
            <a:off x="368240" y="3175678"/>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sp>
        <p:nvSpPr>
          <p:cNvPr id="8" name="TextBox 15">
            <a:extLst>
              <a:ext uri="{FF2B5EF4-FFF2-40B4-BE49-F238E27FC236}">
                <a16:creationId xmlns:a16="http://schemas.microsoft.com/office/drawing/2014/main" id="{AD3CE2A0-FE1E-E54D-94F7-6F8DB78479E1}"/>
              </a:ext>
            </a:extLst>
          </p:cNvPr>
          <p:cNvSpPr txBox="1"/>
          <p:nvPr/>
        </p:nvSpPr>
        <p:spPr>
          <a:xfrm>
            <a:off x="368240" y="5386007"/>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cxnSp>
        <p:nvCxnSpPr>
          <p:cNvPr id="4" name="Straight Arrow Connector 3">
            <a:extLst>
              <a:ext uri="{FF2B5EF4-FFF2-40B4-BE49-F238E27FC236}">
                <a16:creationId xmlns:a16="http://schemas.microsoft.com/office/drawing/2014/main" id="{6568E1C4-0520-0B49-AAEB-E42A8F62671B}"/>
              </a:ext>
            </a:extLst>
          </p:cNvPr>
          <p:cNvCxnSpPr>
            <a:cxnSpLocks/>
          </p:cNvCxnSpPr>
          <p:nvPr/>
        </p:nvCxnSpPr>
        <p:spPr>
          <a:xfrm flipV="1">
            <a:off x="9982200" y="3040912"/>
            <a:ext cx="1357402" cy="921488"/>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A476A5D3-CF1D-314E-8B42-A8E2690AA8BB}"/>
              </a:ext>
            </a:extLst>
          </p:cNvPr>
          <p:cNvSpPr txBox="1"/>
          <p:nvPr/>
        </p:nvSpPr>
        <p:spPr>
          <a:xfrm>
            <a:off x="10043349" y="3508744"/>
            <a:ext cx="1311493" cy="523220"/>
          </a:xfrm>
          <a:prstGeom prst="rect">
            <a:avLst/>
          </a:prstGeom>
          <a:noFill/>
        </p:spPr>
        <p:txBody>
          <a:bodyPr wrap="square" rtlCol="0">
            <a:spAutoFit/>
          </a:bodyPr>
          <a:lstStyle/>
          <a:p>
            <a:pPr algn="r"/>
            <a:r>
              <a:rPr lang="en-GB" sz="2800">
                <a:latin typeface="Century Gothic" panose="020B0502020202020204" pitchFamily="34" charset="0"/>
              </a:rPr>
              <a:t>10 N</a:t>
            </a:r>
          </a:p>
        </p:txBody>
      </p:sp>
      <p:cxnSp>
        <p:nvCxnSpPr>
          <p:cNvPr id="11" name="Straight Arrow Connector 10">
            <a:extLst>
              <a:ext uri="{FF2B5EF4-FFF2-40B4-BE49-F238E27FC236}">
                <a16:creationId xmlns:a16="http://schemas.microsoft.com/office/drawing/2014/main" id="{F5672FB8-129B-D54C-A504-BA62F6C1590E}"/>
              </a:ext>
            </a:extLst>
          </p:cNvPr>
          <p:cNvCxnSpPr>
            <a:cxnSpLocks/>
          </p:cNvCxnSpPr>
          <p:nvPr/>
        </p:nvCxnSpPr>
        <p:spPr>
          <a:xfrm>
            <a:off x="7332987" y="5686378"/>
            <a:ext cx="1725953" cy="628803"/>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827248E4-B42F-3F4C-8723-5729C89173E7}"/>
              </a:ext>
            </a:extLst>
          </p:cNvPr>
          <p:cNvCxnSpPr>
            <a:cxnSpLocks/>
          </p:cNvCxnSpPr>
          <p:nvPr/>
        </p:nvCxnSpPr>
        <p:spPr>
          <a:xfrm flipV="1">
            <a:off x="7325971" y="5569644"/>
            <a:ext cx="2431567" cy="125080"/>
          </a:xfrm>
          <a:prstGeom prst="straightConnector1">
            <a:avLst/>
          </a:prstGeom>
          <a:ln w="38100">
            <a:solidFill>
              <a:schemeClr val="tx1"/>
            </a:solidFill>
            <a:tailEnd type="triangle"/>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3C2A638A-FD9F-9E48-B2F7-C91589BB53D8}"/>
              </a:ext>
            </a:extLst>
          </p:cNvPr>
          <p:cNvSpPr txBox="1"/>
          <p:nvPr/>
        </p:nvSpPr>
        <p:spPr>
          <a:xfrm>
            <a:off x="7146762" y="6074480"/>
            <a:ext cx="1311493" cy="523220"/>
          </a:xfrm>
          <a:prstGeom prst="rect">
            <a:avLst/>
          </a:prstGeom>
          <a:noFill/>
        </p:spPr>
        <p:txBody>
          <a:bodyPr wrap="square" rtlCol="0">
            <a:spAutoFit/>
          </a:bodyPr>
          <a:lstStyle/>
          <a:p>
            <a:pPr algn="r"/>
            <a:r>
              <a:rPr lang="en-GB" sz="2800">
                <a:latin typeface="Century Gothic" panose="020B0502020202020204" pitchFamily="34" charset="0"/>
              </a:rPr>
              <a:t>6 N</a:t>
            </a:r>
          </a:p>
        </p:txBody>
      </p:sp>
      <p:sp>
        <p:nvSpPr>
          <p:cNvPr id="16" name="TextBox 15">
            <a:extLst>
              <a:ext uri="{FF2B5EF4-FFF2-40B4-BE49-F238E27FC236}">
                <a16:creationId xmlns:a16="http://schemas.microsoft.com/office/drawing/2014/main" id="{69122161-AEA6-A546-A2E1-AB03B8ABF6DB}"/>
              </a:ext>
            </a:extLst>
          </p:cNvPr>
          <p:cNvSpPr txBox="1"/>
          <p:nvPr/>
        </p:nvSpPr>
        <p:spPr>
          <a:xfrm>
            <a:off x="8215050" y="5118156"/>
            <a:ext cx="1311493" cy="523220"/>
          </a:xfrm>
          <a:prstGeom prst="rect">
            <a:avLst/>
          </a:prstGeom>
          <a:noFill/>
        </p:spPr>
        <p:txBody>
          <a:bodyPr wrap="square" rtlCol="0">
            <a:spAutoFit/>
          </a:bodyPr>
          <a:lstStyle/>
          <a:p>
            <a:pPr algn="r"/>
            <a:r>
              <a:rPr lang="en-GB" sz="2800">
                <a:latin typeface="Century Gothic" panose="020B0502020202020204" pitchFamily="34" charset="0"/>
              </a:rPr>
              <a:t>8 N</a:t>
            </a:r>
          </a:p>
        </p:txBody>
      </p:sp>
      <p:sp>
        <p:nvSpPr>
          <p:cNvPr id="17" name="Title 1">
            <a:extLst>
              <a:ext uri="{FF2B5EF4-FFF2-40B4-BE49-F238E27FC236}">
                <a16:creationId xmlns:a16="http://schemas.microsoft.com/office/drawing/2014/main" id="{800F5693-8044-CC46-BD92-B63D90FBD9AE}"/>
              </a:ext>
            </a:extLst>
          </p:cNvPr>
          <p:cNvSpPr txBox="1">
            <a:spLocks/>
          </p:cNvSpPr>
          <p:nvPr/>
        </p:nvSpPr>
        <p:spPr>
          <a:xfrm>
            <a:off x="450000" y="-31792"/>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US">
                <a:latin typeface="Century Gothic" panose="020B0502020202020204" pitchFamily="34" charset="0"/>
              </a:rPr>
              <a:t>Answer the questions below.</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2120036800"/>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P3.1.4</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P3.1.4</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p:txBody>
          <a:bodyPr/>
          <a:lstStyle/>
          <a:p>
            <a:r>
              <a:rPr lang="en-US" dirty="0">
                <a:latin typeface="Century Gothic" panose="020B0502020202020204" pitchFamily="34" charset="0"/>
              </a:rPr>
              <a:t>Resolving Vectors</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01/05/2024</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pic>
        <p:nvPicPr>
          <p:cNvPr id="13" name="Picture 12" descr="A picture containing text, clipart&#10;&#10;Description automatically generated">
            <a:extLst>
              <a:ext uri="{FF2B5EF4-FFF2-40B4-BE49-F238E27FC236}">
                <a16:creationId xmlns:a16="http://schemas.microsoft.com/office/drawing/2014/main" id="{8E26116A-3869-98FD-1524-687657B56169}"/>
              </a:ext>
            </a:extLst>
          </p:cNvPr>
          <p:cNvPicPr>
            <a:picLocks noChangeAspect="1"/>
          </p:cNvPicPr>
          <p:nvPr/>
        </p:nvPicPr>
        <p:blipFill>
          <a:blip r:embed="rId3" cstate="screen">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 uri="{28A0092B-C50C-407E-A947-70E740481C1C}">
                <a14:useLocalDpi xmlns:a14="http://schemas.microsoft.com/office/drawing/2010/main"/>
              </a:ext>
            </a:extLst>
          </a:blip>
          <a:stretch>
            <a:fillRect/>
          </a:stretch>
        </p:blipFill>
        <p:spPr>
          <a:xfrm>
            <a:off x="10523831" y="4975174"/>
            <a:ext cx="1090473" cy="1164583"/>
          </a:xfrm>
          <a:prstGeom prst="rect">
            <a:avLst/>
          </a:prstGeom>
        </p:spPr>
      </p:pic>
      <p:sp>
        <p:nvSpPr>
          <p:cNvPr id="14" name="TextBox 13">
            <a:extLst>
              <a:ext uri="{FF2B5EF4-FFF2-40B4-BE49-F238E27FC236}">
                <a16:creationId xmlns:a16="http://schemas.microsoft.com/office/drawing/2014/main" id="{1424FC7B-625F-030D-ADAA-751507F4D751}"/>
              </a:ext>
            </a:extLst>
          </p:cNvPr>
          <p:cNvSpPr txBox="1"/>
          <p:nvPr/>
        </p:nvSpPr>
        <p:spPr>
          <a:xfrm>
            <a:off x="283151" y="4455841"/>
            <a:ext cx="5116229" cy="2616101"/>
          </a:xfrm>
          <a:prstGeom prst="rect">
            <a:avLst/>
          </a:prstGeom>
          <a:noFill/>
        </p:spPr>
        <p:txBody>
          <a:bodyPr wrap="square" rtlCol="0">
            <a:spAutoFit/>
          </a:bodyPr>
          <a:lstStyle/>
          <a:p>
            <a:pPr lvl="0"/>
            <a:r>
              <a:rPr lang="en-US" dirty="0">
                <a:solidFill>
                  <a:srgbClr val="000000"/>
                </a:solidFill>
                <a:latin typeface="Century Gothic" panose="020B0502020202020204" pitchFamily="34" charset="0"/>
              </a:rPr>
              <a:t>P3.1.1 Prior Knowledge Review </a:t>
            </a:r>
          </a:p>
          <a:p>
            <a:pPr lvl="0"/>
            <a:r>
              <a:rPr lang="en-US" dirty="0">
                <a:solidFill>
                  <a:srgbClr val="000000"/>
                </a:solidFill>
                <a:latin typeface="Century Gothic" panose="020B0502020202020204" pitchFamily="34" charset="0"/>
              </a:rPr>
              <a:t>P3.1.2 Scalars and Vectors </a:t>
            </a:r>
          </a:p>
          <a:p>
            <a:pPr lvl="0"/>
            <a:r>
              <a:rPr lang="en-US" dirty="0">
                <a:solidFill>
                  <a:srgbClr val="000000"/>
                </a:solidFill>
                <a:latin typeface="Century Gothic" panose="020B0502020202020204" pitchFamily="34" charset="0"/>
              </a:rPr>
              <a:t>P3.1.3 Resultant Vectors</a:t>
            </a:r>
          </a:p>
          <a:p>
            <a:pPr marL="342900" lvl="0" indent="-342900">
              <a:buFont typeface="Wingdings" pitchFamily="2" charset="2"/>
              <a:buChar char="Ø"/>
            </a:pPr>
            <a:r>
              <a:rPr lang="en-US" sz="2000" b="1" dirty="0">
                <a:solidFill>
                  <a:srgbClr val="000000"/>
                </a:solidFill>
                <a:latin typeface="Century Gothic" panose="020B0502020202020204" pitchFamily="34" charset="0"/>
              </a:rPr>
              <a:t>P3.1.4 Resolving Vectors</a:t>
            </a:r>
          </a:p>
          <a:p>
            <a:pPr lvl="0"/>
            <a:r>
              <a:rPr lang="en-US" dirty="0">
                <a:solidFill>
                  <a:srgbClr val="000000"/>
                </a:solidFill>
                <a:latin typeface="Century Gothic" panose="020B0502020202020204" pitchFamily="34" charset="0"/>
              </a:rPr>
              <a:t>P3.1.5 Newton's Third Law</a:t>
            </a:r>
          </a:p>
          <a:p>
            <a:pPr lvl="0"/>
            <a:r>
              <a:rPr lang="en-US" dirty="0">
                <a:solidFill>
                  <a:srgbClr val="000000"/>
                </a:solidFill>
                <a:latin typeface="Century Gothic" panose="020B0502020202020204" pitchFamily="34" charset="0"/>
              </a:rPr>
              <a:t>P3.1.6 Newton's First Law</a:t>
            </a:r>
          </a:p>
          <a:p>
            <a:r>
              <a:rPr lang="en-US" dirty="0">
                <a:solidFill>
                  <a:srgbClr val="000000"/>
                </a:solidFill>
                <a:latin typeface="Century Gothic" panose="020B0502020202020204" pitchFamily="34" charset="0"/>
              </a:rPr>
              <a:t>P3.1.7 Acceleration</a:t>
            </a:r>
          </a:p>
          <a:p>
            <a:pPr lvl="0"/>
            <a:r>
              <a:rPr lang="en-US" dirty="0">
                <a:solidFill>
                  <a:srgbClr val="000000"/>
                </a:solidFill>
                <a:latin typeface="Century Gothic" panose="020B0502020202020204" pitchFamily="34" charset="0"/>
              </a:rPr>
              <a:t>P3.1.8 Acceleration Investigation</a:t>
            </a:r>
          </a:p>
          <a:p>
            <a:pPr lvl="0"/>
            <a:endParaRPr lang="en-US" dirty="0">
              <a:solidFill>
                <a:srgbClr val="000000"/>
              </a:solidFill>
              <a:latin typeface="Century Gothic" panose="020B0502020202020204" pitchFamily="34" charset="0"/>
            </a:endParaRPr>
          </a:p>
        </p:txBody>
      </p:sp>
      <p:sp>
        <p:nvSpPr>
          <p:cNvPr id="16" name="TextBox 15">
            <a:extLst>
              <a:ext uri="{FF2B5EF4-FFF2-40B4-BE49-F238E27FC236}">
                <a16:creationId xmlns:a16="http://schemas.microsoft.com/office/drawing/2014/main" id="{26DC4550-5A5F-6E60-463A-933D26EE31E5}"/>
              </a:ext>
            </a:extLst>
          </p:cNvPr>
          <p:cNvSpPr txBox="1"/>
          <p:nvPr/>
        </p:nvSpPr>
        <p:spPr>
          <a:xfrm>
            <a:off x="4860719" y="4509066"/>
            <a:ext cx="5497725" cy="1200329"/>
          </a:xfrm>
          <a:prstGeom prst="rect">
            <a:avLst/>
          </a:prstGeom>
          <a:noFill/>
        </p:spPr>
        <p:txBody>
          <a:bodyPr wrap="square" rtlCol="0">
            <a:spAutoFit/>
          </a:bodyPr>
          <a:lstStyle/>
          <a:p>
            <a:pPr lvl="0"/>
            <a:r>
              <a:rPr lang="en-US" dirty="0" err="1">
                <a:solidFill>
                  <a:srgbClr val="000000"/>
                </a:solidFill>
                <a:latin typeface="Century Gothic" panose="020B0502020202020204" pitchFamily="34" charset="0"/>
              </a:rPr>
              <a:t>Maths</a:t>
            </a:r>
            <a:r>
              <a:rPr lang="en-US" dirty="0">
                <a:solidFill>
                  <a:srgbClr val="000000"/>
                </a:solidFill>
                <a:latin typeface="Century Gothic" panose="020B0502020202020204" pitchFamily="34" charset="0"/>
              </a:rPr>
              <a:t> in Science Lesson 17</a:t>
            </a:r>
          </a:p>
          <a:p>
            <a:pPr lvl="0"/>
            <a:r>
              <a:rPr lang="en-US" dirty="0">
                <a:solidFill>
                  <a:srgbClr val="000000"/>
                </a:solidFill>
                <a:latin typeface="Century Gothic" panose="020B0502020202020204" pitchFamily="34" charset="0"/>
              </a:rPr>
              <a:t>P3.1.9 Velocity-Time Graphs</a:t>
            </a:r>
          </a:p>
          <a:p>
            <a:pPr lvl="0"/>
            <a:r>
              <a:rPr lang="en-US" dirty="0">
                <a:solidFill>
                  <a:srgbClr val="000000"/>
                </a:solidFill>
                <a:latin typeface="Century Gothic" panose="020B0502020202020204" pitchFamily="34" charset="0"/>
              </a:rPr>
              <a:t>P3.1.10 Velocity-Time Graphs 2</a:t>
            </a:r>
          </a:p>
          <a:p>
            <a:pPr lvl="0"/>
            <a:r>
              <a:rPr lang="en-US" dirty="0">
                <a:solidFill>
                  <a:srgbClr val="000000"/>
                </a:solidFill>
                <a:latin typeface="Century Gothic" panose="020B0502020202020204" pitchFamily="34" charset="0"/>
              </a:rPr>
              <a:t>P3.1.11 Acceleration Problems</a:t>
            </a:r>
          </a:p>
        </p:txBody>
      </p:sp>
      <p:pic>
        <p:nvPicPr>
          <p:cNvPr id="10" name="Picture 9">
            <a:extLst>
              <a:ext uri="{FF2B5EF4-FFF2-40B4-BE49-F238E27FC236}">
                <a16:creationId xmlns:a16="http://schemas.microsoft.com/office/drawing/2014/main" id="{5A5E7184-5688-B1E1-39BB-8904369AA23E}"/>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036104" y="-217152"/>
            <a:ext cx="5497725" cy="5404544"/>
          </a:xfrm>
          <a:prstGeom prst="rect">
            <a:avLst/>
          </a:prstGeom>
        </p:spPr>
      </p:pic>
      <p:pic>
        <p:nvPicPr>
          <p:cNvPr id="15" name="Picture 14" descr="Icon&#10;&#10;Description automatically generated">
            <a:extLst>
              <a:ext uri="{FF2B5EF4-FFF2-40B4-BE49-F238E27FC236}">
                <a16:creationId xmlns:a16="http://schemas.microsoft.com/office/drawing/2014/main" id="{D37C51BF-4462-68F6-FFCB-F5B7F82AE547}"/>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893026" y="1032268"/>
            <a:ext cx="837234" cy="432292"/>
          </a:xfrm>
          <a:prstGeom prst="rect">
            <a:avLst/>
          </a:prstGeom>
        </p:spPr>
      </p:pic>
    </p:spTree>
    <p:extLst>
      <p:ext uri="{BB962C8B-B14F-4D97-AF65-F5344CB8AC3E}">
        <p14:creationId xmlns:p14="http://schemas.microsoft.com/office/powerpoint/2010/main" val="2739972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620000"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GB" sz="2400">
                <a:latin typeface="Century Gothic" panose="020B0502020202020204" pitchFamily="34" charset="0"/>
              </a:rPr>
              <a:t>Use scale drawings to determine the resultant of two vectors acting at an angle</a:t>
            </a:r>
          </a:p>
          <a:p>
            <a:pPr marL="342900" indent="-342900">
              <a:buFont typeface="Arial" panose="020B0604020202020204" pitchFamily="34" charset="0"/>
              <a:buChar char="•"/>
            </a:pPr>
            <a:endParaRPr lang="en-GB" sz="2400">
              <a:latin typeface="Century Gothic" panose="020B0502020202020204" pitchFamily="34" charset="0"/>
            </a:endParaRPr>
          </a:p>
          <a:p>
            <a:pPr marL="342900" indent="-342900">
              <a:buFont typeface="Arial" panose="020B0604020202020204" pitchFamily="34" charset="0"/>
              <a:buChar char="•"/>
            </a:pPr>
            <a:r>
              <a:rPr lang="en-GB" sz="2400">
                <a:latin typeface="Century Gothic" panose="020B0502020202020204" pitchFamily="34" charset="0"/>
              </a:rPr>
              <a:t>Use scale drawings to resolve vectors into components</a:t>
            </a:r>
          </a:p>
          <a:p>
            <a:pPr marL="342900" indent="-342900">
              <a:buFont typeface="Arial" panose="020B0604020202020204" pitchFamily="34" charset="0"/>
              <a:buChar char="•"/>
            </a:pPr>
            <a:endParaRPr lang="en-GB" sz="2400">
              <a:latin typeface="Century Gothic" panose="020B0502020202020204" pitchFamily="34" charset="0"/>
            </a:endParaRPr>
          </a:p>
          <a:p>
            <a:endParaRPr lang="en-GB" sz="2400">
              <a:latin typeface="Century Gothic" panose="020B0502020202020204" pitchFamily="34" charset="0"/>
            </a:endParaRP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22927"/>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t>Key Words:</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1" y="4891804"/>
            <a:ext cx="2498429" cy="80909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resultant</a:t>
            </a:r>
            <a:endParaRPr lang="en-US" sz="2800" b="1" dirty="0">
              <a:solidFill>
                <a:schemeClr val="tx1"/>
              </a:solidFill>
              <a:latin typeface="Century Gothic" panose="020B0502020202020204" pitchFamily="34" charset="0"/>
            </a:endParaRPr>
          </a:p>
        </p:txBody>
      </p:sp>
      <p:sp>
        <p:nvSpPr>
          <p:cNvPr id="10" name="Rectangle 9">
            <a:extLst>
              <a:ext uri="{FF2B5EF4-FFF2-40B4-BE49-F238E27FC236}">
                <a16:creationId xmlns:a16="http://schemas.microsoft.com/office/drawing/2014/main" id="{2F026DB8-1065-1A45-8B08-9355B2FDC6CB}"/>
              </a:ext>
            </a:extLst>
          </p:cNvPr>
          <p:cNvSpPr/>
          <p:nvPr/>
        </p:nvSpPr>
        <p:spPr>
          <a:xfrm>
            <a:off x="4588743" y="4891804"/>
            <a:ext cx="2498429" cy="80909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vector</a:t>
            </a:r>
            <a:endParaRPr lang="en-US" sz="2800" b="1" dirty="0">
              <a:solidFill>
                <a:schemeClr val="tx1"/>
              </a:solidFill>
              <a:latin typeface="Century Gothic" panose="020B0502020202020204" pitchFamily="34" charset="0"/>
            </a:endParaRPr>
          </a:p>
        </p:txBody>
      </p:sp>
      <p:sp>
        <p:nvSpPr>
          <p:cNvPr id="11" name="Rectangle 10">
            <a:extLst>
              <a:ext uri="{FF2B5EF4-FFF2-40B4-BE49-F238E27FC236}">
                <a16:creationId xmlns:a16="http://schemas.microsoft.com/office/drawing/2014/main" id="{B71DA1F9-DF70-1348-ACCD-F308A157BD9D}"/>
              </a:ext>
            </a:extLst>
          </p:cNvPr>
          <p:cNvSpPr/>
          <p:nvPr/>
        </p:nvSpPr>
        <p:spPr>
          <a:xfrm>
            <a:off x="7196905" y="4891804"/>
            <a:ext cx="2498429" cy="80909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scale</a:t>
            </a:r>
            <a:endParaRPr lang="en-US" sz="2800" b="1" dirty="0">
              <a:solidFill>
                <a:schemeClr val="tx1"/>
              </a:solidFill>
              <a:latin typeface="Century Gothic" panose="020B0502020202020204" pitchFamily="34" charset="0"/>
            </a:endParaRPr>
          </a:p>
        </p:txBody>
      </p:sp>
      <p:sp>
        <p:nvSpPr>
          <p:cNvPr id="13" name="Rectangle 12">
            <a:extLst>
              <a:ext uri="{FF2B5EF4-FFF2-40B4-BE49-F238E27FC236}">
                <a16:creationId xmlns:a16="http://schemas.microsoft.com/office/drawing/2014/main" id="{75F54CD0-5B0C-9743-8388-E76818899379}"/>
              </a:ext>
            </a:extLst>
          </p:cNvPr>
          <p:cNvSpPr/>
          <p:nvPr/>
        </p:nvSpPr>
        <p:spPr>
          <a:xfrm>
            <a:off x="1980581" y="5782033"/>
            <a:ext cx="2498429" cy="80909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horizontal</a:t>
            </a:r>
            <a:endParaRPr lang="en-US" sz="2800" b="1" dirty="0">
              <a:solidFill>
                <a:schemeClr val="tx1"/>
              </a:solidFill>
              <a:latin typeface="Century Gothic" panose="020B0502020202020204" pitchFamily="34" charset="0"/>
            </a:endParaRPr>
          </a:p>
        </p:txBody>
      </p:sp>
      <p:sp>
        <p:nvSpPr>
          <p:cNvPr id="14" name="Rectangle 13">
            <a:extLst>
              <a:ext uri="{FF2B5EF4-FFF2-40B4-BE49-F238E27FC236}">
                <a16:creationId xmlns:a16="http://schemas.microsoft.com/office/drawing/2014/main" id="{84BD781F-C668-E74C-85D0-5DDA3BE27B7F}"/>
              </a:ext>
            </a:extLst>
          </p:cNvPr>
          <p:cNvSpPr/>
          <p:nvPr/>
        </p:nvSpPr>
        <p:spPr>
          <a:xfrm>
            <a:off x="4588744" y="5782033"/>
            <a:ext cx="2498429" cy="80909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vertical</a:t>
            </a:r>
            <a:endParaRPr lang="en-US" sz="2800" b="1" dirty="0">
              <a:solidFill>
                <a:schemeClr val="tx1"/>
              </a:solidFill>
              <a:latin typeface="Century Gothic" panose="020B0502020202020204" pitchFamily="34" charset="0"/>
            </a:endParaRPr>
          </a:p>
        </p:txBody>
      </p:sp>
      <p:sp>
        <p:nvSpPr>
          <p:cNvPr id="12" name="Rectangle 11">
            <a:extLst>
              <a:ext uri="{FF2B5EF4-FFF2-40B4-BE49-F238E27FC236}">
                <a16:creationId xmlns:a16="http://schemas.microsoft.com/office/drawing/2014/main" id="{64E4AF74-2F3B-4C49-8806-A730782D0DD0}"/>
              </a:ext>
            </a:extLst>
          </p:cNvPr>
          <p:cNvSpPr/>
          <p:nvPr/>
        </p:nvSpPr>
        <p:spPr>
          <a:xfrm>
            <a:off x="7196905" y="5782033"/>
            <a:ext cx="2498429" cy="80909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component</a:t>
            </a:r>
            <a:endParaRPr lang="en-US" sz="2800" b="1" dirty="0">
              <a:solidFill>
                <a:schemeClr val="tx1"/>
              </a:solidFill>
              <a:latin typeface="Century Gothic" panose="020B0502020202020204" pitchFamily="34" charset="0"/>
            </a:endParaRPr>
          </a:p>
        </p:txBody>
      </p:sp>
    </p:spTree>
    <p:extLst>
      <p:ext uri="{BB962C8B-B14F-4D97-AF65-F5344CB8AC3E}">
        <p14:creationId xmlns:p14="http://schemas.microsoft.com/office/powerpoint/2010/main" val="32682699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a:solidFill>
                  <a:schemeClr val="dk1"/>
                </a:solidFill>
                <a:latin typeface="Century Gothic"/>
                <a:ea typeface="Century Gothic"/>
                <a:cs typeface="Century Gothic"/>
                <a:sym typeface="Century Gothic"/>
              </a:rPr>
              <a:t>The </a:t>
            </a:r>
            <a:r>
              <a:rPr lang="en-GB" sz="2400" b="1" i="0" u="none" strike="noStrike" cap="none">
                <a:solidFill>
                  <a:schemeClr val="dk1"/>
                </a:solidFill>
                <a:latin typeface="Century Gothic"/>
                <a:ea typeface="Century Gothic"/>
                <a:cs typeface="Century Gothic"/>
                <a:sym typeface="Century Gothic"/>
              </a:rPr>
              <a:t>fix-it</a:t>
            </a:r>
            <a:r>
              <a:rPr lang="en-GB" sz="2400" b="0" i="0" u="none" strike="noStrike" cap="none">
                <a:solidFill>
                  <a:schemeClr val="dk1"/>
                </a:solidFill>
                <a:latin typeface="Century Gothic"/>
                <a:ea typeface="Century Gothic"/>
                <a:cs typeface="Century Gothic"/>
                <a:sym typeface="Century Gothic"/>
              </a:rPr>
              <a:t> is an opportunity to respond to gaps in knowledge, especially those identified by th</a:t>
            </a:r>
            <a:r>
              <a:rPr lang="en-GB" sz="240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a:solidFill>
                  <a:schemeClr val="dk1"/>
                </a:solidFill>
                <a:latin typeface="Century Gothic"/>
                <a:ea typeface="Arial"/>
                <a:cs typeface="Arial"/>
                <a:sym typeface="Century Gothic"/>
              </a:rPr>
              <a:t>reteach</a:t>
            </a:r>
            <a:r>
              <a:rPr lang="en-GB" sz="2400">
                <a:solidFill>
                  <a:schemeClr val="dk1"/>
                </a:solidFill>
                <a:latin typeface="Century Gothic"/>
                <a:ea typeface="Arial"/>
                <a:cs typeface="Arial"/>
                <a:sym typeface="Century Gothic"/>
              </a:rPr>
              <a:t>, </a:t>
            </a:r>
            <a:r>
              <a:rPr lang="en-GB" sz="2400" b="1" i="0" u="none" strike="noStrike" cap="none">
                <a:solidFill>
                  <a:schemeClr val="dk1"/>
                </a:solidFill>
                <a:latin typeface="Century Gothic"/>
                <a:ea typeface="Arial"/>
                <a:cs typeface="Arial"/>
                <a:sym typeface="Century Gothic"/>
              </a:rPr>
              <a:t>explanation, de</a:t>
            </a:r>
            <a:r>
              <a:rPr lang="en-GB" sz="2400" b="1">
                <a:solidFill>
                  <a:schemeClr val="dk1"/>
                </a:solidFill>
                <a:latin typeface="Century Gothic"/>
                <a:ea typeface="Arial"/>
                <a:cs typeface="Arial"/>
                <a:sym typeface="Century Gothic"/>
              </a:rPr>
              <a:t>monstration</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modelling</a:t>
            </a:r>
            <a:r>
              <a:rPr lang="en-GB" sz="2400">
                <a:solidFill>
                  <a:schemeClr val="dk1"/>
                </a:solidFill>
                <a:latin typeface="Century Gothic"/>
                <a:ea typeface="Arial"/>
                <a:cs typeface="Arial"/>
                <a:sym typeface="Century Gothic"/>
              </a:rPr>
              <a:t> </a:t>
            </a:r>
            <a:r>
              <a:rPr lang="en-GB" sz="2400" b="0" i="0" u="none" strike="noStrike" cap="none">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practise</a:t>
            </a:r>
            <a:r>
              <a:rPr lang="en-GB" sz="240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redrafting</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improving</a:t>
            </a:r>
            <a:r>
              <a:rPr lang="en-GB" sz="240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5" name="Picture 4" descr="Graphical user interface, text, application&#10;&#10;Description automatically generated">
            <a:extLst>
              <a:ext uri="{FF2B5EF4-FFF2-40B4-BE49-F238E27FC236}">
                <a16:creationId xmlns:a16="http://schemas.microsoft.com/office/drawing/2014/main" id="{40C505FC-F6AC-6B4F-BEF4-B34171ADFDA0}"/>
              </a:ext>
            </a:extLst>
          </p:cNvPr>
          <p:cNvPicPr>
            <a:picLocks noChangeAspect="1"/>
          </p:cNvPicPr>
          <p:nvPr/>
        </p:nvPicPr>
        <p:blipFill>
          <a:blip r:embed="rId3"/>
          <a:stretch>
            <a:fillRect/>
          </a:stretch>
        </p:blipFill>
        <p:spPr>
          <a:xfrm>
            <a:off x="6988627" y="4257568"/>
            <a:ext cx="4461755" cy="2491202"/>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46BD157F-E8B6-DC41-8691-9DDC89AE11D2}"/>
              </a:ext>
            </a:extLst>
          </p:cNvPr>
          <p:cNvCxnSpPr/>
          <p:nvPr/>
        </p:nvCxnSpPr>
        <p:spPr>
          <a:xfrm>
            <a:off x="5035138" y="391886"/>
            <a:ext cx="0" cy="5890161"/>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45A9997-87B1-6742-9887-593DF6CB8576}"/>
              </a:ext>
            </a:extLst>
          </p:cNvPr>
          <p:cNvCxnSpPr>
            <a:cxnSpLocks/>
          </p:cNvCxnSpPr>
          <p:nvPr/>
        </p:nvCxnSpPr>
        <p:spPr>
          <a:xfrm flipH="1">
            <a:off x="1114302" y="3204359"/>
            <a:ext cx="9834747"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EA10662-A2CB-2949-99C8-B5D4C76B99E9}"/>
              </a:ext>
            </a:extLst>
          </p:cNvPr>
          <p:cNvSpPr txBox="1"/>
          <p:nvPr/>
        </p:nvSpPr>
        <p:spPr>
          <a:xfrm>
            <a:off x="1477556" y="2219114"/>
            <a:ext cx="7752468" cy="1415772"/>
          </a:xfrm>
          <a:prstGeom prst="rect">
            <a:avLst/>
          </a:prstGeom>
          <a:solidFill>
            <a:schemeClr val="bg1"/>
          </a:solidFill>
        </p:spPr>
        <p:txBody>
          <a:bodyPr wrap="square" rtlCol="0">
            <a:spAutoFit/>
          </a:bodyPr>
          <a:lstStyle/>
          <a:p>
            <a:pPr algn="ctr"/>
            <a:r>
              <a:rPr lang="en-GB" sz="2800" b="1">
                <a:latin typeface="Century Gothic" panose="020B0502020202020204" pitchFamily="34" charset="0"/>
              </a:rPr>
              <a:t>Component</a:t>
            </a:r>
          </a:p>
          <a:p>
            <a:pPr algn="ctr"/>
            <a:r>
              <a:rPr lang="en-GB" sz="2000" b="1">
                <a:latin typeface="Century Gothic" panose="020B0502020202020204" pitchFamily="34" charset="0"/>
              </a:rPr>
              <a:t>‘</a:t>
            </a:r>
            <a:r>
              <a:rPr lang="en-GB" b="1">
                <a:latin typeface="Century Gothic" panose="020B0502020202020204" pitchFamily="34" charset="0"/>
              </a:rPr>
              <a:t>The ability to be in the present moment is a major component of mental wellness,’</a:t>
            </a:r>
          </a:p>
          <a:p>
            <a:pPr algn="r"/>
            <a:r>
              <a:rPr lang="en-GB" sz="2000" b="1">
                <a:latin typeface="Century Gothic" panose="020B0502020202020204" pitchFamily="34" charset="0"/>
              </a:rPr>
              <a:t>Abraham Maslow</a:t>
            </a:r>
            <a:endParaRPr lang="en-GB" sz="2000" b="1" i="1">
              <a:latin typeface="Century Gothic" panose="020B0502020202020204" pitchFamily="34" charset="0"/>
            </a:endParaRPr>
          </a:p>
        </p:txBody>
      </p:sp>
      <p:sp>
        <p:nvSpPr>
          <p:cNvPr id="17" name="TextBox 16">
            <a:extLst>
              <a:ext uri="{FF2B5EF4-FFF2-40B4-BE49-F238E27FC236}">
                <a16:creationId xmlns:a16="http://schemas.microsoft.com/office/drawing/2014/main" id="{251D045F-2B16-0E48-AB1B-D006E280EC34}"/>
              </a:ext>
            </a:extLst>
          </p:cNvPr>
          <p:cNvSpPr txBox="1"/>
          <p:nvPr/>
        </p:nvSpPr>
        <p:spPr>
          <a:xfrm>
            <a:off x="460853" y="3908915"/>
            <a:ext cx="3990109" cy="646331"/>
          </a:xfrm>
          <a:prstGeom prst="rect">
            <a:avLst/>
          </a:prstGeom>
          <a:noFill/>
        </p:spPr>
        <p:txBody>
          <a:bodyPr wrap="square" rtlCol="0">
            <a:spAutoFit/>
          </a:bodyPr>
          <a:lstStyle/>
          <a:p>
            <a:r>
              <a:rPr lang="en-GB" b="1">
                <a:latin typeface="Century Gothic" panose="020B0502020202020204" pitchFamily="34" charset="0"/>
              </a:rPr>
              <a:t>Synonyms</a:t>
            </a:r>
          </a:p>
          <a:p>
            <a:endParaRPr lang="en-GB" b="1">
              <a:latin typeface="Century Gothic" panose="020B0502020202020204" pitchFamily="34" charset="0"/>
            </a:endParaRPr>
          </a:p>
        </p:txBody>
      </p:sp>
      <p:sp>
        <p:nvSpPr>
          <p:cNvPr id="19" name="TextBox 18">
            <a:extLst>
              <a:ext uri="{FF2B5EF4-FFF2-40B4-BE49-F238E27FC236}">
                <a16:creationId xmlns:a16="http://schemas.microsoft.com/office/drawing/2014/main" id="{5044E2FA-D81A-9B46-A0CA-21B1F3E9090B}"/>
              </a:ext>
            </a:extLst>
          </p:cNvPr>
          <p:cNvSpPr txBox="1"/>
          <p:nvPr/>
        </p:nvSpPr>
        <p:spPr>
          <a:xfrm>
            <a:off x="320633" y="391886"/>
            <a:ext cx="3990109" cy="646331"/>
          </a:xfrm>
          <a:prstGeom prst="rect">
            <a:avLst/>
          </a:prstGeom>
          <a:noFill/>
        </p:spPr>
        <p:txBody>
          <a:bodyPr wrap="square" rtlCol="0">
            <a:spAutoFit/>
          </a:bodyPr>
          <a:lstStyle/>
          <a:p>
            <a:r>
              <a:rPr lang="en-GB" b="1">
                <a:latin typeface="Century Gothic" panose="020B0502020202020204" pitchFamily="34" charset="0"/>
              </a:rPr>
              <a:t>General Definition</a:t>
            </a:r>
          </a:p>
          <a:p>
            <a:endParaRPr lang="en-GB" b="1">
              <a:latin typeface="Century Gothic" panose="020B0502020202020204" pitchFamily="34" charset="0"/>
            </a:endParaRPr>
          </a:p>
        </p:txBody>
      </p:sp>
      <p:sp>
        <p:nvSpPr>
          <p:cNvPr id="20" name="TextBox 19">
            <a:extLst>
              <a:ext uri="{FF2B5EF4-FFF2-40B4-BE49-F238E27FC236}">
                <a16:creationId xmlns:a16="http://schemas.microsoft.com/office/drawing/2014/main" id="{E35049E7-526B-1C4D-A6A6-8CCE5B3BCD06}"/>
              </a:ext>
            </a:extLst>
          </p:cNvPr>
          <p:cNvSpPr txBox="1"/>
          <p:nvPr/>
        </p:nvSpPr>
        <p:spPr>
          <a:xfrm>
            <a:off x="2921254" y="3911820"/>
            <a:ext cx="1835726" cy="646331"/>
          </a:xfrm>
          <a:prstGeom prst="rect">
            <a:avLst/>
          </a:prstGeom>
          <a:noFill/>
        </p:spPr>
        <p:txBody>
          <a:bodyPr wrap="square" rtlCol="0">
            <a:spAutoFit/>
          </a:bodyPr>
          <a:lstStyle/>
          <a:p>
            <a:r>
              <a:rPr lang="en-GB" b="1">
                <a:latin typeface="Century Gothic" panose="020B0502020202020204" pitchFamily="34" charset="0"/>
              </a:rPr>
              <a:t>Antonyms</a:t>
            </a:r>
          </a:p>
          <a:p>
            <a:endParaRPr lang="en-GB" b="1">
              <a:latin typeface="Century Gothic" panose="020B0502020202020204" pitchFamily="34" charset="0"/>
            </a:endParaRPr>
          </a:p>
        </p:txBody>
      </p:sp>
      <p:sp>
        <p:nvSpPr>
          <p:cNvPr id="21" name="TextBox 20">
            <a:extLst>
              <a:ext uri="{FF2B5EF4-FFF2-40B4-BE49-F238E27FC236}">
                <a16:creationId xmlns:a16="http://schemas.microsoft.com/office/drawing/2014/main" id="{45972F47-3FE7-A04A-A089-766B187076A5}"/>
              </a:ext>
            </a:extLst>
          </p:cNvPr>
          <p:cNvSpPr txBox="1"/>
          <p:nvPr/>
        </p:nvSpPr>
        <p:spPr>
          <a:xfrm>
            <a:off x="5353792" y="391885"/>
            <a:ext cx="3990109" cy="646331"/>
          </a:xfrm>
          <a:prstGeom prst="rect">
            <a:avLst/>
          </a:prstGeom>
          <a:noFill/>
        </p:spPr>
        <p:txBody>
          <a:bodyPr wrap="square" rtlCol="0">
            <a:spAutoFit/>
          </a:bodyPr>
          <a:lstStyle/>
          <a:p>
            <a:r>
              <a:rPr lang="en-GB" b="1">
                <a:latin typeface="Century Gothic" panose="020B0502020202020204" pitchFamily="34" charset="0"/>
              </a:rPr>
              <a:t>Scientific Definition</a:t>
            </a:r>
          </a:p>
          <a:p>
            <a:endParaRPr lang="en-GB" b="1">
              <a:latin typeface="Century Gothic" panose="020B0502020202020204" pitchFamily="34" charset="0"/>
            </a:endParaRPr>
          </a:p>
        </p:txBody>
      </p:sp>
      <p:sp>
        <p:nvSpPr>
          <p:cNvPr id="22" name="TextBox 21">
            <a:extLst>
              <a:ext uri="{FF2B5EF4-FFF2-40B4-BE49-F238E27FC236}">
                <a16:creationId xmlns:a16="http://schemas.microsoft.com/office/drawing/2014/main" id="{80CFAA78-B3D0-5F45-818D-F13AE3A6FDB2}"/>
              </a:ext>
            </a:extLst>
          </p:cNvPr>
          <p:cNvSpPr txBox="1"/>
          <p:nvPr/>
        </p:nvSpPr>
        <p:spPr>
          <a:xfrm>
            <a:off x="5334827" y="3560138"/>
            <a:ext cx="3990109" cy="646331"/>
          </a:xfrm>
          <a:prstGeom prst="rect">
            <a:avLst/>
          </a:prstGeom>
          <a:noFill/>
        </p:spPr>
        <p:txBody>
          <a:bodyPr wrap="square" rtlCol="0">
            <a:spAutoFit/>
          </a:bodyPr>
          <a:lstStyle/>
          <a:p>
            <a:r>
              <a:rPr lang="en-GB" b="1">
                <a:latin typeface="Century Gothic" panose="020B0502020202020204" pitchFamily="34" charset="0"/>
              </a:rPr>
              <a:t>General Examples</a:t>
            </a:r>
          </a:p>
          <a:p>
            <a:endParaRPr lang="en-GB" b="1">
              <a:latin typeface="Century Gothic" panose="020B0502020202020204" pitchFamily="34" charset="0"/>
            </a:endParaRPr>
          </a:p>
        </p:txBody>
      </p:sp>
      <p:sp>
        <p:nvSpPr>
          <p:cNvPr id="23" name="TextBox 22">
            <a:extLst>
              <a:ext uri="{FF2B5EF4-FFF2-40B4-BE49-F238E27FC236}">
                <a16:creationId xmlns:a16="http://schemas.microsoft.com/office/drawing/2014/main" id="{E0FB335A-AC86-2D4A-B4C3-5EA82830CD83}"/>
              </a:ext>
            </a:extLst>
          </p:cNvPr>
          <p:cNvSpPr txBox="1"/>
          <p:nvPr/>
        </p:nvSpPr>
        <p:spPr>
          <a:xfrm>
            <a:off x="5313297" y="3904982"/>
            <a:ext cx="6277003" cy="646331"/>
          </a:xfrm>
          <a:prstGeom prst="rect">
            <a:avLst/>
          </a:prstGeom>
          <a:noFill/>
        </p:spPr>
        <p:txBody>
          <a:bodyPr wrap="square" rtlCol="0">
            <a:spAutoFit/>
          </a:bodyPr>
          <a:lstStyle/>
          <a:p>
            <a:r>
              <a:rPr lang="en-GB">
                <a:latin typeface="Century Gothic" panose="020B0502020202020204" pitchFamily="34" charset="0"/>
              </a:rPr>
              <a:t>The main components of a pizza are dough, tomato and cheese. </a:t>
            </a:r>
          </a:p>
        </p:txBody>
      </p:sp>
      <p:sp>
        <p:nvSpPr>
          <p:cNvPr id="24" name="TextBox 23">
            <a:extLst>
              <a:ext uri="{FF2B5EF4-FFF2-40B4-BE49-F238E27FC236}">
                <a16:creationId xmlns:a16="http://schemas.microsoft.com/office/drawing/2014/main" id="{2D45D6EA-DC71-B84D-AE25-958B1A88E756}"/>
              </a:ext>
            </a:extLst>
          </p:cNvPr>
          <p:cNvSpPr txBox="1"/>
          <p:nvPr/>
        </p:nvSpPr>
        <p:spPr>
          <a:xfrm>
            <a:off x="5375568" y="4741249"/>
            <a:ext cx="3990109" cy="646331"/>
          </a:xfrm>
          <a:prstGeom prst="rect">
            <a:avLst/>
          </a:prstGeom>
          <a:noFill/>
        </p:spPr>
        <p:txBody>
          <a:bodyPr wrap="square" rtlCol="0">
            <a:spAutoFit/>
          </a:bodyPr>
          <a:lstStyle/>
          <a:p>
            <a:r>
              <a:rPr lang="en-GB" b="1">
                <a:latin typeface="Century Gothic" panose="020B0502020202020204" pitchFamily="34" charset="0"/>
              </a:rPr>
              <a:t>Scientific Examples</a:t>
            </a:r>
          </a:p>
          <a:p>
            <a:endParaRPr lang="en-GB" b="1">
              <a:latin typeface="Century Gothic" panose="020B0502020202020204" pitchFamily="34" charset="0"/>
            </a:endParaRPr>
          </a:p>
        </p:txBody>
      </p:sp>
      <p:sp>
        <p:nvSpPr>
          <p:cNvPr id="25" name="TextBox 24">
            <a:extLst>
              <a:ext uri="{FF2B5EF4-FFF2-40B4-BE49-F238E27FC236}">
                <a16:creationId xmlns:a16="http://schemas.microsoft.com/office/drawing/2014/main" id="{DED1BF91-2165-1C43-B213-B24851CCA444}"/>
              </a:ext>
            </a:extLst>
          </p:cNvPr>
          <p:cNvSpPr txBox="1"/>
          <p:nvPr/>
        </p:nvSpPr>
        <p:spPr>
          <a:xfrm>
            <a:off x="320632" y="777754"/>
            <a:ext cx="4638669" cy="1200329"/>
          </a:xfrm>
          <a:prstGeom prst="rect">
            <a:avLst/>
          </a:prstGeom>
          <a:noFill/>
        </p:spPr>
        <p:txBody>
          <a:bodyPr wrap="square" rtlCol="0">
            <a:spAutoFit/>
          </a:bodyPr>
          <a:lstStyle/>
          <a:p>
            <a:r>
              <a:rPr lang="en-GB">
                <a:latin typeface="Century Gothic" panose="020B0502020202020204" pitchFamily="34" charset="0"/>
              </a:rPr>
              <a:t>Noun: part of a larger whole or thing.</a:t>
            </a:r>
          </a:p>
          <a:p>
            <a:endParaRPr lang="en-GB">
              <a:latin typeface="Century Gothic" panose="020B0502020202020204" pitchFamily="34" charset="0"/>
            </a:endParaRPr>
          </a:p>
          <a:p>
            <a:r>
              <a:rPr lang="en-GB">
                <a:latin typeface="Century Gothic" panose="020B0502020202020204" pitchFamily="34" charset="0"/>
              </a:rPr>
              <a:t>From the Latin </a:t>
            </a:r>
            <a:r>
              <a:rPr lang="en-GB" i="1" err="1">
                <a:latin typeface="Century Gothic" panose="020B0502020202020204" pitchFamily="34" charset="0"/>
              </a:rPr>
              <a:t>componere</a:t>
            </a:r>
            <a:r>
              <a:rPr lang="en-GB" i="1">
                <a:latin typeface="Century Gothic" panose="020B0502020202020204" pitchFamily="34" charset="0"/>
              </a:rPr>
              <a:t> </a:t>
            </a:r>
            <a:r>
              <a:rPr lang="en-GB">
                <a:latin typeface="Century Gothic" panose="020B0502020202020204" pitchFamily="34" charset="0"/>
              </a:rPr>
              <a:t>meaning ’putting together’.</a:t>
            </a:r>
          </a:p>
        </p:txBody>
      </p:sp>
      <p:sp>
        <p:nvSpPr>
          <p:cNvPr id="26" name="Rectangle 25">
            <a:extLst>
              <a:ext uri="{FF2B5EF4-FFF2-40B4-BE49-F238E27FC236}">
                <a16:creationId xmlns:a16="http://schemas.microsoft.com/office/drawing/2014/main" id="{D2BE751C-92E5-004D-AF0A-57DD9B822DA5}"/>
              </a:ext>
            </a:extLst>
          </p:cNvPr>
          <p:cNvSpPr/>
          <p:nvPr/>
        </p:nvSpPr>
        <p:spPr>
          <a:xfrm>
            <a:off x="5353790" y="744140"/>
            <a:ext cx="5876181" cy="923330"/>
          </a:xfrm>
          <a:prstGeom prst="rect">
            <a:avLst/>
          </a:prstGeom>
        </p:spPr>
        <p:txBody>
          <a:bodyPr wrap="square">
            <a:spAutoFit/>
          </a:bodyPr>
          <a:lstStyle/>
          <a:p>
            <a:pPr marL="285750" indent="-285750">
              <a:buFont typeface="Arial" panose="020B0604020202020204" pitchFamily="34" charset="0"/>
              <a:buChar char="•"/>
            </a:pPr>
            <a:r>
              <a:rPr lang="en-GB" dirty="0">
                <a:latin typeface="Century Gothic" panose="020B0502020202020204" pitchFamily="34" charset="0"/>
              </a:rPr>
              <a:t>A single horizontal or vertical vector.</a:t>
            </a:r>
          </a:p>
          <a:p>
            <a:pPr marL="285750" indent="-285750">
              <a:buFont typeface="Arial" panose="020B0604020202020204" pitchFamily="34" charset="0"/>
              <a:buChar char="•"/>
            </a:pPr>
            <a:endParaRPr lang="en-GB" dirty="0">
              <a:latin typeface="Century Gothic" panose="020B0502020202020204" pitchFamily="34" charset="0"/>
            </a:endParaRPr>
          </a:p>
          <a:p>
            <a:pPr marL="285750" indent="-285750">
              <a:buFont typeface="Arial" panose="020B0604020202020204" pitchFamily="34" charset="0"/>
              <a:buChar char="•"/>
            </a:pPr>
            <a:r>
              <a:rPr lang="en-GB" dirty="0">
                <a:latin typeface="Century Gothic" panose="020B0502020202020204" pitchFamily="34" charset="0"/>
              </a:rPr>
              <a:t>A piece of equipment in an electrical circuit.</a:t>
            </a:r>
          </a:p>
        </p:txBody>
      </p:sp>
      <p:sp>
        <p:nvSpPr>
          <p:cNvPr id="27" name="TextBox 26">
            <a:extLst>
              <a:ext uri="{FF2B5EF4-FFF2-40B4-BE49-F238E27FC236}">
                <a16:creationId xmlns:a16="http://schemas.microsoft.com/office/drawing/2014/main" id="{A6C2F9B3-74F4-8441-AB31-934218BA1EC2}"/>
              </a:ext>
            </a:extLst>
          </p:cNvPr>
          <p:cNvSpPr txBox="1"/>
          <p:nvPr/>
        </p:nvSpPr>
        <p:spPr>
          <a:xfrm>
            <a:off x="422805" y="4347076"/>
            <a:ext cx="2033102" cy="1200329"/>
          </a:xfrm>
          <a:prstGeom prst="rect">
            <a:avLst/>
          </a:prstGeom>
          <a:noFill/>
        </p:spPr>
        <p:txBody>
          <a:bodyPr wrap="square" rtlCol="0">
            <a:spAutoFit/>
          </a:bodyPr>
          <a:lstStyle/>
          <a:p>
            <a:r>
              <a:rPr lang="en-GB">
                <a:latin typeface="Century Gothic" panose="020B0502020202020204" pitchFamily="34" charset="0"/>
              </a:rPr>
              <a:t>Part</a:t>
            </a:r>
          </a:p>
          <a:p>
            <a:r>
              <a:rPr lang="en-GB">
                <a:latin typeface="Century Gothic" panose="020B0502020202020204" pitchFamily="34" charset="0"/>
              </a:rPr>
              <a:t>Piece</a:t>
            </a:r>
          </a:p>
          <a:p>
            <a:r>
              <a:rPr lang="en-GB">
                <a:latin typeface="Century Gothic" panose="020B0502020202020204" pitchFamily="34" charset="0"/>
              </a:rPr>
              <a:t>Bit</a:t>
            </a:r>
          </a:p>
          <a:p>
            <a:r>
              <a:rPr lang="en-GB">
                <a:latin typeface="Century Gothic" panose="020B0502020202020204" pitchFamily="34" charset="0"/>
              </a:rPr>
              <a:t>Section</a:t>
            </a:r>
          </a:p>
        </p:txBody>
      </p:sp>
      <p:sp>
        <p:nvSpPr>
          <p:cNvPr id="28" name="TextBox 27">
            <a:extLst>
              <a:ext uri="{FF2B5EF4-FFF2-40B4-BE49-F238E27FC236}">
                <a16:creationId xmlns:a16="http://schemas.microsoft.com/office/drawing/2014/main" id="{B3E0E498-9F89-024B-9F2B-92E4F0502C58}"/>
              </a:ext>
            </a:extLst>
          </p:cNvPr>
          <p:cNvSpPr txBox="1"/>
          <p:nvPr/>
        </p:nvSpPr>
        <p:spPr>
          <a:xfrm>
            <a:off x="2926199" y="4369989"/>
            <a:ext cx="2033102" cy="646331"/>
          </a:xfrm>
          <a:prstGeom prst="rect">
            <a:avLst/>
          </a:prstGeom>
          <a:noFill/>
        </p:spPr>
        <p:txBody>
          <a:bodyPr wrap="square" rtlCol="0">
            <a:spAutoFit/>
          </a:bodyPr>
          <a:lstStyle/>
          <a:p>
            <a:r>
              <a:rPr lang="en-GB">
                <a:latin typeface="Century Gothic" panose="020B0502020202020204" pitchFamily="34" charset="0"/>
              </a:rPr>
              <a:t>Sum</a:t>
            </a:r>
          </a:p>
          <a:p>
            <a:r>
              <a:rPr lang="en-GB">
                <a:latin typeface="Century Gothic" panose="020B0502020202020204" pitchFamily="34" charset="0"/>
              </a:rPr>
              <a:t>Entirety</a:t>
            </a:r>
          </a:p>
        </p:txBody>
      </p:sp>
      <p:sp>
        <p:nvSpPr>
          <p:cNvPr id="29" name="TextBox 28">
            <a:extLst>
              <a:ext uri="{FF2B5EF4-FFF2-40B4-BE49-F238E27FC236}">
                <a16:creationId xmlns:a16="http://schemas.microsoft.com/office/drawing/2014/main" id="{00B97CED-7DA3-0A40-A493-6345F9AA306C}"/>
              </a:ext>
            </a:extLst>
          </p:cNvPr>
          <p:cNvSpPr txBox="1"/>
          <p:nvPr/>
        </p:nvSpPr>
        <p:spPr>
          <a:xfrm>
            <a:off x="5375568" y="5064414"/>
            <a:ext cx="5291592" cy="1754326"/>
          </a:xfrm>
          <a:prstGeom prst="rect">
            <a:avLst/>
          </a:prstGeom>
          <a:noFill/>
        </p:spPr>
        <p:txBody>
          <a:bodyPr wrap="square" rtlCol="0">
            <a:spAutoFit/>
          </a:bodyPr>
          <a:lstStyle/>
          <a:p>
            <a:r>
              <a:rPr lang="en-GB">
                <a:latin typeface="Century Gothic" panose="020B0502020202020204" pitchFamily="34" charset="0"/>
              </a:rPr>
              <a:t>Resultant vectors acting at an angle are made up of horizontal and vertical components.</a:t>
            </a:r>
          </a:p>
          <a:p>
            <a:endParaRPr lang="en-GB">
              <a:latin typeface="Century Gothic" panose="020B0502020202020204" pitchFamily="34" charset="0"/>
            </a:endParaRPr>
          </a:p>
          <a:p>
            <a:r>
              <a:rPr lang="en-GB">
                <a:latin typeface="Century Gothic" panose="020B0502020202020204" pitchFamily="34" charset="0"/>
              </a:rPr>
              <a:t>Electrical circuits are made up of components.</a:t>
            </a:r>
          </a:p>
        </p:txBody>
      </p:sp>
      <p:pic>
        <p:nvPicPr>
          <p:cNvPr id="18" name="Picture 17" descr="A picture containing text, clipart&#10;&#10;Description automatically generated">
            <a:extLst>
              <a:ext uri="{FF2B5EF4-FFF2-40B4-BE49-F238E27FC236}">
                <a16:creationId xmlns:a16="http://schemas.microsoft.com/office/drawing/2014/main" id="{F476D5E8-F42F-3C43-BB99-DB78C26E05EA}"/>
              </a:ext>
            </a:extLst>
          </p:cNvPr>
          <p:cNvPicPr>
            <a:picLocks noChangeAspect="1"/>
          </p:cNvPicPr>
          <p:nvPr/>
        </p:nvPicPr>
        <p:blipFill>
          <a:blip r:embed="rId3" cstate="screen">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 uri="{28A0092B-C50C-407E-A947-70E740481C1C}">
                <a14:useLocalDpi xmlns:a14="http://schemas.microsoft.com/office/drawing/2010/main"/>
              </a:ext>
            </a:extLst>
          </a:blip>
          <a:stretch>
            <a:fillRect/>
          </a:stretch>
        </p:blipFill>
        <p:spPr>
          <a:xfrm>
            <a:off x="10548814" y="5502018"/>
            <a:ext cx="1090473" cy="1164583"/>
          </a:xfrm>
          <a:prstGeom prst="rect">
            <a:avLst/>
          </a:prstGeom>
        </p:spPr>
      </p:pic>
    </p:spTree>
    <p:extLst>
      <p:ext uri="{BB962C8B-B14F-4D97-AF65-F5344CB8AC3E}">
        <p14:creationId xmlns:p14="http://schemas.microsoft.com/office/powerpoint/2010/main" val="46221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fade">
                                      <p:cBhvr>
                                        <p:cTn id="24" dur="500"/>
                                        <p:tgtEl>
                                          <p:spTgt spid="2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500"/>
                                        <p:tgtEl>
                                          <p:spTgt spid="2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500"/>
                                        <p:tgtEl>
                                          <p:spTgt spid="27"/>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8"/>
                                        </p:tgtEl>
                                        <p:attrNameLst>
                                          <p:attrName>style.visibility</p:attrName>
                                        </p:attrNameLst>
                                      </p:cBhvr>
                                      <p:to>
                                        <p:strVal val="visible"/>
                                      </p:to>
                                    </p:set>
                                    <p:animEffect transition="in" filter="fade">
                                      <p:cBhvr>
                                        <p:cTn id="41" dur="500"/>
                                        <p:tgtEl>
                                          <p:spTgt spid="28"/>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fade">
                                      <p:cBhvr>
                                        <p:cTn id="4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P spid="20" grpId="0"/>
      <p:bldP spid="21" grpId="0"/>
      <p:bldP spid="22" grpId="0"/>
      <p:bldP spid="23" grpId="0"/>
      <p:bldP spid="24" grpId="0"/>
      <p:bldP spid="25" grpId="0"/>
      <p:bldP spid="26" grpId="0"/>
      <p:bldP spid="27" grpId="0"/>
      <p:bldP spid="28" grpId="0"/>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632842-27A5-8D4C-9EE7-5E78768556D0}"/>
              </a:ext>
            </a:extLst>
          </p:cNvPr>
          <p:cNvSpPr>
            <a:spLocks noGrp="1"/>
          </p:cNvSpPr>
          <p:nvPr>
            <p:ph type="title"/>
          </p:nvPr>
        </p:nvSpPr>
        <p:spPr/>
        <p:txBody>
          <a:bodyPr/>
          <a:lstStyle/>
          <a:p>
            <a:r>
              <a:rPr lang="en-GB">
                <a:latin typeface="Century Gothic" panose="020B0502020202020204" pitchFamily="34" charset="0"/>
              </a:rPr>
              <a:t>Resultant Vectors</a:t>
            </a:r>
          </a:p>
        </p:txBody>
      </p:sp>
      <p:sp>
        <p:nvSpPr>
          <p:cNvPr id="3" name="Rectangle 2">
            <a:extLst>
              <a:ext uri="{FF2B5EF4-FFF2-40B4-BE49-F238E27FC236}">
                <a16:creationId xmlns:a16="http://schemas.microsoft.com/office/drawing/2014/main" id="{9FC6AEA2-0AD8-A245-9E7F-748C8AC02524}"/>
              </a:ext>
            </a:extLst>
          </p:cNvPr>
          <p:cNvSpPr/>
          <p:nvPr/>
        </p:nvSpPr>
        <p:spPr>
          <a:xfrm>
            <a:off x="6431305" y="2585199"/>
            <a:ext cx="4728687" cy="3170099"/>
          </a:xfrm>
          <a:prstGeom prst="rect">
            <a:avLst/>
          </a:prstGeom>
        </p:spPr>
        <p:txBody>
          <a:bodyPr wrap="square">
            <a:spAutoFit/>
          </a:bodyPr>
          <a:lstStyle/>
          <a:p>
            <a:r>
              <a:rPr lang="en-GB" sz="2000">
                <a:latin typeface="Century Gothic" panose="020B0502020202020204" pitchFamily="34" charset="0"/>
              </a:rPr>
              <a:t>Vectors acting in the </a:t>
            </a:r>
            <a:r>
              <a:rPr lang="en-GB" sz="2000" b="1">
                <a:latin typeface="Century Gothic" panose="020B0502020202020204" pitchFamily="34" charset="0"/>
              </a:rPr>
              <a:t>same</a:t>
            </a:r>
            <a:r>
              <a:rPr lang="en-GB" sz="2000">
                <a:latin typeface="Century Gothic" panose="020B0502020202020204" pitchFamily="34" charset="0"/>
              </a:rPr>
              <a:t> direction are </a:t>
            </a:r>
            <a:r>
              <a:rPr lang="en-GB" sz="2000" b="1">
                <a:latin typeface="Century Gothic" panose="020B0502020202020204" pitchFamily="34" charset="0"/>
              </a:rPr>
              <a:t>added</a:t>
            </a:r>
            <a:r>
              <a:rPr lang="en-GB" sz="2000">
                <a:latin typeface="Century Gothic" panose="020B0502020202020204" pitchFamily="34" charset="0"/>
              </a:rPr>
              <a:t> together.</a:t>
            </a:r>
          </a:p>
          <a:p>
            <a:endParaRPr lang="en-GB" sz="2000">
              <a:latin typeface="Century Gothic" panose="020B0502020202020204" pitchFamily="34" charset="0"/>
            </a:endParaRPr>
          </a:p>
          <a:p>
            <a:r>
              <a:rPr lang="en-GB" sz="2000">
                <a:latin typeface="Century Gothic" panose="020B0502020202020204" pitchFamily="34" charset="0"/>
              </a:rPr>
              <a:t>Vectors acting in </a:t>
            </a:r>
            <a:r>
              <a:rPr lang="en-GB" sz="2000" b="1">
                <a:latin typeface="Century Gothic" panose="020B0502020202020204" pitchFamily="34" charset="0"/>
              </a:rPr>
              <a:t>opposite</a:t>
            </a:r>
            <a:r>
              <a:rPr lang="en-GB" sz="2000">
                <a:latin typeface="Century Gothic" panose="020B0502020202020204" pitchFamily="34" charset="0"/>
              </a:rPr>
              <a:t> directions are </a:t>
            </a:r>
            <a:r>
              <a:rPr lang="en-GB" sz="2000" b="1">
                <a:latin typeface="Century Gothic" panose="020B0502020202020204" pitchFamily="34" charset="0"/>
              </a:rPr>
              <a:t>subtracted</a:t>
            </a:r>
            <a:r>
              <a:rPr lang="en-GB" sz="2000">
                <a:latin typeface="Century Gothic" panose="020B0502020202020204" pitchFamily="34" charset="0"/>
              </a:rPr>
              <a:t>.</a:t>
            </a:r>
          </a:p>
          <a:p>
            <a:endParaRPr lang="en-GB" sz="2000">
              <a:latin typeface="Century Gothic" panose="020B0502020202020204" pitchFamily="34" charset="0"/>
            </a:endParaRPr>
          </a:p>
          <a:p>
            <a:r>
              <a:rPr lang="en-GB" sz="2000">
                <a:latin typeface="Century Gothic" panose="020B0502020202020204" pitchFamily="34" charset="0"/>
              </a:rPr>
              <a:t>The resultant vector of single vectors acting </a:t>
            </a:r>
            <a:r>
              <a:rPr lang="en-GB" sz="2000" b="1">
                <a:latin typeface="Century Gothic" panose="020B0502020202020204" pitchFamily="34" charset="0"/>
              </a:rPr>
              <a:t>perpendicular</a:t>
            </a:r>
            <a:r>
              <a:rPr lang="en-GB" sz="2000">
                <a:latin typeface="Century Gothic" panose="020B0502020202020204" pitchFamily="34" charset="0"/>
              </a:rPr>
              <a:t> to each other can be determined using a </a:t>
            </a:r>
            <a:r>
              <a:rPr lang="en-GB" sz="2000" b="1">
                <a:latin typeface="Century Gothic" panose="020B0502020202020204" pitchFamily="34" charset="0"/>
              </a:rPr>
              <a:t>scale drawing</a:t>
            </a:r>
            <a:r>
              <a:rPr lang="en-GB" sz="2000">
                <a:latin typeface="Century Gothic" panose="020B0502020202020204" pitchFamily="34" charset="0"/>
              </a:rPr>
              <a:t>.</a:t>
            </a:r>
          </a:p>
        </p:txBody>
      </p:sp>
      <p:sp>
        <p:nvSpPr>
          <p:cNvPr id="4" name="Oval 3">
            <a:extLst>
              <a:ext uri="{FF2B5EF4-FFF2-40B4-BE49-F238E27FC236}">
                <a16:creationId xmlns:a16="http://schemas.microsoft.com/office/drawing/2014/main" id="{24C535BB-83B3-FA4E-BCA4-4ADC4A635168}"/>
              </a:ext>
            </a:extLst>
          </p:cNvPr>
          <p:cNvSpPr/>
          <p:nvPr/>
        </p:nvSpPr>
        <p:spPr>
          <a:xfrm>
            <a:off x="1656269" y="5840145"/>
            <a:ext cx="186267" cy="2032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cxnSp>
        <p:nvCxnSpPr>
          <p:cNvPr id="5" name="Straight Arrow Connector 4">
            <a:extLst>
              <a:ext uri="{FF2B5EF4-FFF2-40B4-BE49-F238E27FC236}">
                <a16:creationId xmlns:a16="http://schemas.microsoft.com/office/drawing/2014/main" id="{07629CE0-3773-A54D-BE8F-9ED6859C375F}"/>
              </a:ext>
            </a:extLst>
          </p:cNvPr>
          <p:cNvCxnSpPr>
            <a:cxnSpLocks/>
          </p:cNvCxnSpPr>
          <p:nvPr/>
        </p:nvCxnSpPr>
        <p:spPr>
          <a:xfrm>
            <a:off x="1830813" y="5924812"/>
            <a:ext cx="3701886" cy="1693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E92552DF-5675-4F4E-8C17-9F140FB29DDE}"/>
              </a:ext>
            </a:extLst>
          </p:cNvPr>
          <p:cNvCxnSpPr>
            <a:cxnSpLocks/>
          </p:cNvCxnSpPr>
          <p:nvPr/>
        </p:nvCxnSpPr>
        <p:spPr>
          <a:xfrm flipV="1">
            <a:off x="1749402" y="3636961"/>
            <a:ext cx="0" cy="226225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8D7DE6EB-DF96-9C46-9014-C3575B075B08}"/>
              </a:ext>
            </a:extLst>
          </p:cNvPr>
          <p:cNvSpPr txBox="1"/>
          <p:nvPr/>
        </p:nvSpPr>
        <p:spPr>
          <a:xfrm>
            <a:off x="3910356" y="6026412"/>
            <a:ext cx="1439332" cy="523220"/>
          </a:xfrm>
          <a:prstGeom prst="rect">
            <a:avLst/>
          </a:prstGeom>
          <a:noFill/>
        </p:spPr>
        <p:txBody>
          <a:bodyPr wrap="square" rtlCol="0">
            <a:spAutoFit/>
          </a:bodyPr>
          <a:lstStyle/>
          <a:p>
            <a:pPr algn="r"/>
            <a:r>
              <a:rPr lang="en-GB" sz="2800">
                <a:latin typeface="Century Gothic" panose="020B0502020202020204" pitchFamily="34" charset="0"/>
              </a:rPr>
              <a:t>150 N</a:t>
            </a:r>
          </a:p>
        </p:txBody>
      </p:sp>
      <p:sp>
        <p:nvSpPr>
          <p:cNvPr id="8" name="TextBox 7">
            <a:extLst>
              <a:ext uri="{FF2B5EF4-FFF2-40B4-BE49-F238E27FC236}">
                <a16:creationId xmlns:a16="http://schemas.microsoft.com/office/drawing/2014/main" id="{D52E620D-7A0E-4E40-94DD-45C482932369}"/>
              </a:ext>
            </a:extLst>
          </p:cNvPr>
          <p:cNvSpPr txBox="1"/>
          <p:nvPr/>
        </p:nvSpPr>
        <p:spPr>
          <a:xfrm>
            <a:off x="303917" y="3908639"/>
            <a:ext cx="1381660" cy="523220"/>
          </a:xfrm>
          <a:prstGeom prst="rect">
            <a:avLst/>
          </a:prstGeom>
          <a:noFill/>
        </p:spPr>
        <p:txBody>
          <a:bodyPr wrap="square" rtlCol="0">
            <a:spAutoFit/>
          </a:bodyPr>
          <a:lstStyle/>
          <a:p>
            <a:pPr algn="r"/>
            <a:r>
              <a:rPr lang="en-GB" sz="2800">
                <a:latin typeface="Century Gothic" panose="020B0502020202020204" pitchFamily="34" charset="0"/>
              </a:rPr>
              <a:t>100 N</a:t>
            </a:r>
          </a:p>
        </p:txBody>
      </p:sp>
      <p:sp>
        <p:nvSpPr>
          <p:cNvPr id="10" name="Rectangle 9">
            <a:extLst>
              <a:ext uri="{FF2B5EF4-FFF2-40B4-BE49-F238E27FC236}">
                <a16:creationId xmlns:a16="http://schemas.microsoft.com/office/drawing/2014/main" id="{A09E5B94-3F28-F741-8CA8-6A3AF438EE19}"/>
              </a:ext>
            </a:extLst>
          </p:cNvPr>
          <p:cNvSpPr/>
          <p:nvPr/>
        </p:nvSpPr>
        <p:spPr>
          <a:xfrm>
            <a:off x="539999" y="870185"/>
            <a:ext cx="10619993" cy="1938992"/>
          </a:xfrm>
          <a:prstGeom prst="rect">
            <a:avLst/>
          </a:prstGeom>
        </p:spPr>
        <p:txBody>
          <a:bodyPr wrap="square">
            <a:spAutoFit/>
          </a:bodyPr>
          <a:lstStyle/>
          <a:p>
            <a:r>
              <a:rPr lang="en-GB" sz="2000" i="1">
                <a:latin typeface="Century Gothic" panose="020B0502020202020204" pitchFamily="34" charset="0"/>
              </a:rPr>
              <a:t>What is a resultant vector?</a:t>
            </a:r>
          </a:p>
          <a:p>
            <a:endParaRPr lang="en-GB" sz="2000" i="1">
              <a:latin typeface="Century Gothic" panose="020B0502020202020204" pitchFamily="34" charset="0"/>
            </a:endParaRPr>
          </a:p>
          <a:p>
            <a:r>
              <a:rPr lang="en-GB" sz="2000" i="1">
                <a:latin typeface="Century Gothic" panose="020B0502020202020204" pitchFamily="34" charset="0"/>
              </a:rPr>
              <a:t>How do find the resultant vector if the vectors are acting:</a:t>
            </a:r>
          </a:p>
          <a:p>
            <a:pPr marL="285750" indent="-285750">
              <a:buFont typeface="Arial" panose="020B0604020202020204" pitchFamily="34" charset="0"/>
              <a:buChar char="•"/>
            </a:pPr>
            <a:r>
              <a:rPr lang="en-GB" sz="2000" i="1">
                <a:latin typeface="Century Gothic" panose="020B0502020202020204" pitchFamily="34" charset="0"/>
              </a:rPr>
              <a:t>in the same direction</a:t>
            </a:r>
          </a:p>
          <a:p>
            <a:pPr marL="285750" indent="-285750">
              <a:buFont typeface="Arial" panose="020B0604020202020204" pitchFamily="34" charset="0"/>
              <a:buChar char="•"/>
            </a:pPr>
            <a:r>
              <a:rPr lang="en-GB" sz="2000" i="1">
                <a:latin typeface="Century Gothic" panose="020B0502020202020204" pitchFamily="34" charset="0"/>
              </a:rPr>
              <a:t>in opposite directions</a:t>
            </a:r>
          </a:p>
          <a:p>
            <a:pPr marL="285750" indent="-285750">
              <a:buFont typeface="Arial" panose="020B0604020202020204" pitchFamily="34" charset="0"/>
              <a:buChar char="•"/>
            </a:pPr>
            <a:r>
              <a:rPr lang="en-GB" sz="2000" i="1">
                <a:latin typeface="Century Gothic" panose="020B0502020202020204" pitchFamily="34" charset="0"/>
              </a:rPr>
              <a:t>perpendicular to each other</a:t>
            </a:r>
          </a:p>
        </p:txBody>
      </p:sp>
      <p:cxnSp>
        <p:nvCxnSpPr>
          <p:cNvPr id="11" name="Straight Arrow Connector 10">
            <a:extLst>
              <a:ext uri="{FF2B5EF4-FFF2-40B4-BE49-F238E27FC236}">
                <a16:creationId xmlns:a16="http://schemas.microsoft.com/office/drawing/2014/main" id="{29C25FBE-BB98-9947-9046-8D1DF85ADAB3}"/>
              </a:ext>
            </a:extLst>
          </p:cNvPr>
          <p:cNvCxnSpPr>
            <a:cxnSpLocks/>
          </p:cNvCxnSpPr>
          <p:nvPr/>
        </p:nvCxnSpPr>
        <p:spPr>
          <a:xfrm>
            <a:off x="1813197" y="3652633"/>
            <a:ext cx="3701886" cy="16933"/>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BE1DA233-6E25-3E44-92C5-D1A943A58DC7}"/>
              </a:ext>
            </a:extLst>
          </p:cNvPr>
          <p:cNvCxnSpPr>
            <a:cxnSpLocks/>
          </p:cNvCxnSpPr>
          <p:nvPr/>
        </p:nvCxnSpPr>
        <p:spPr>
          <a:xfrm flipV="1">
            <a:off x="5520640" y="3679491"/>
            <a:ext cx="0" cy="2262254"/>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EF6B3B5-3709-614E-88BA-FE4B8D6CCA5F}"/>
              </a:ext>
            </a:extLst>
          </p:cNvPr>
          <p:cNvCxnSpPr>
            <a:cxnSpLocks/>
          </p:cNvCxnSpPr>
          <p:nvPr/>
        </p:nvCxnSpPr>
        <p:spPr>
          <a:xfrm flipV="1">
            <a:off x="1747659" y="3679491"/>
            <a:ext cx="3785040" cy="2291790"/>
          </a:xfrm>
          <a:prstGeom prst="straightConnector1">
            <a:avLst/>
          </a:prstGeom>
          <a:ln w="57150">
            <a:solidFill>
              <a:schemeClr val="tx1">
                <a:lumMod val="50000"/>
                <a:lumOff val="5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52499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P spid="8" grpId="0"/>
      <p:bldP spid="10"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Google Shape;106;p2">
            <a:extLst>
              <a:ext uri="{FF2B5EF4-FFF2-40B4-BE49-F238E27FC236}">
                <a16:creationId xmlns:a16="http://schemas.microsoft.com/office/drawing/2014/main" id="{39B694E9-DBD8-AF45-AD5E-D989790B690B}"/>
              </a:ext>
            </a:extLst>
          </p:cNvPr>
          <p:cNvSpPr txBox="1"/>
          <p:nvPr/>
        </p:nvSpPr>
        <p:spPr>
          <a:xfrm>
            <a:off x="111651" y="123984"/>
            <a:ext cx="11321717" cy="6586378"/>
          </a:xfrm>
          <a:prstGeom prst="rect">
            <a:avLst/>
          </a:prstGeom>
          <a:solidFill>
            <a:schemeClr val="accent3">
              <a:lumMod val="60000"/>
              <a:lumOff val="40000"/>
            </a:schemeClr>
          </a:solid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GB" sz="2000" b="1" i="1" u="none" strike="noStrike" cap="none" dirty="0">
                <a:solidFill>
                  <a:schemeClr val="dk1"/>
                </a:solidFill>
                <a:latin typeface="Century Gothic"/>
                <a:ea typeface="Century Gothic"/>
                <a:cs typeface="Century Gothic"/>
                <a:sym typeface="Century Gothic"/>
              </a:rPr>
              <a:t>Higher Tier only</a:t>
            </a: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8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8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16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Arial"/>
              <a:cs typeface="Arial"/>
              <a:sym typeface="Century Gothic"/>
            </a:endParaRPr>
          </a:p>
        </p:txBody>
      </p:sp>
      <p:sp>
        <p:nvSpPr>
          <p:cNvPr id="2" name="Title 1">
            <a:extLst>
              <a:ext uri="{FF2B5EF4-FFF2-40B4-BE49-F238E27FC236}">
                <a16:creationId xmlns:a16="http://schemas.microsoft.com/office/drawing/2014/main" id="{762D411F-D153-1C4C-8206-5141AA867622}"/>
              </a:ext>
            </a:extLst>
          </p:cNvPr>
          <p:cNvSpPr>
            <a:spLocks noGrp="1"/>
          </p:cNvSpPr>
          <p:nvPr>
            <p:ph type="title"/>
          </p:nvPr>
        </p:nvSpPr>
        <p:spPr/>
        <p:txBody>
          <a:bodyPr/>
          <a:lstStyle/>
          <a:p>
            <a:r>
              <a:rPr lang="en-GB" dirty="0">
                <a:latin typeface="Century Gothic" panose="020B0502020202020204" pitchFamily="34" charset="0"/>
              </a:rPr>
              <a:t>Challenging Resultants</a:t>
            </a:r>
          </a:p>
        </p:txBody>
      </p:sp>
      <p:cxnSp>
        <p:nvCxnSpPr>
          <p:cNvPr id="3" name="Straight Arrow Connector 2">
            <a:extLst>
              <a:ext uri="{FF2B5EF4-FFF2-40B4-BE49-F238E27FC236}">
                <a16:creationId xmlns:a16="http://schemas.microsoft.com/office/drawing/2014/main" id="{BEA7B4FB-6430-C64B-B7B8-2F501E8E52F0}"/>
              </a:ext>
            </a:extLst>
          </p:cNvPr>
          <p:cNvCxnSpPr>
            <a:cxnSpLocks/>
          </p:cNvCxnSpPr>
          <p:nvPr/>
        </p:nvCxnSpPr>
        <p:spPr>
          <a:xfrm>
            <a:off x="1412427" y="1585446"/>
            <a:ext cx="3198559" cy="39862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3D3C0CAA-9711-0F48-B0CA-07601A1B6FEF}"/>
              </a:ext>
            </a:extLst>
          </p:cNvPr>
          <p:cNvCxnSpPr>
            <a:cxnSpLocks/>
          </p:cNvCxnSpPr>
          <p:nvPr/>
        </p:nvCxnSpPr>
        <p:spPr>
          <a:xfrm>
            <a:off x="1391162" y="1584051"/>
            <a:ext cx="3646664" cy="194390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E192711-A821-B040-B125-77550D0A9E21}"/>
              </a:ext>
            </a:extLst>
          </p:cNvPr>
          <p:cNvSpPr txBox="1"/>
          <p:nvPr/>
        </p:nvSpPr>
        <p:spPr>
          <a:xfrm>
            <a:off x="329913" y="4218163"/>
            <a:ext cx="6003290" cy="2308324"/>
          </a:xfrm>
          <a:prstGeom prst="rect">
            <a:avLst/>
          </a:prstGeom>
          <a:noFill/>
          <a:ln>
            <a:noFill/>
          </a:ln>
        </p:spPr>
        <p:txBody>
          <a:bodyPr wrap="square" rtlCol="0">
            <a:spAutoFit/>
          </a:bodyPr>
          <a:lstStyle/>
          <a:p>
            <a:r>
              <a:rPr lang="en-US" sz="2400" dirty="0">
                <a:latin typeface="Century Gothic" panose="020B0502020202020204" pitchFamily="34" charset="0"/>
              </a:rPr>
              <a:t>We can also find the resultant of two forces that are not acting perpendicular to each other.</a:t>
            </a:r>
          </a:p>
          <a:p>
            <a:endParaRPr lang="en-US" sz="2400" dirty="0">
              <a:latin typeface="Century Gothic" panose="020B0502020202020204" pitchFamily="34" charset="0"/>
            </a:endParaRPr>
          </a:p>
          <a:p>
            <a:r>
              <a:rPr lang="en-US" sz="2400" dirty="0">
                <a:latin typeface="Century Gothic" panose="020B0502020202020204" pitchFamily="34" charset="0"/>
              </a:rPr>
              <a:t>We will also use a vector diagram to scale in this case. </a:t>
            </a:r>
          </a:p>
        </p:txBody>
      </p:sp>
      <p:sp>
        <p:nvSpPr>
          <p:cNvPr id="9" name="Arc 8">
            <a:extLst>
              <a:ext uri="{FF2B5EF4-FFF2-40B4-BE49-F238E27FC236}">
                <a16:creationId xmlns:a16="http://schemas.microsoft.com/office/drawing/2014/main" id="{68FB3994-F20C-4846-82AC-27DEA49B1D88}"/>
              </a:ext>
            </a:extLst>
          </p:cNvPr>
          <p:cNvSpPr/>
          <p:nvPr/>
        </p:nvSpPr>
        <p:spPr>
          <a:xfrm rot="5871194">
            <a:off x="2568667" y="1335100"/>
            <a:ext cx="1416425" cy="939050"/>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a:extLst>
              <a:ext uri="{FF2B5EF4-FFF2-40B4-BE49-F238E27FC236}">
                <a16:creationId xmlns:a16="http://schemas.microsoft.com/office/drawing/2014/main" id="{FB137360-F195-774F-9DF5-793865924B79}"/>
              </a:ext>
            </a:extLst>
          </p:cNvPr>
          <p:cNvSpPr txBox="1"/>
          <p:nvPr/>
        </p:nvSpPr>
        <p:spPr>
          <a:xfrm>
            <a:off x="2020065" y="2523926"/>
            <a:ext cx="1311493" cy="523220"/>
          </a:xfrm>
          <a:prstGeom prst="rect">
            <a:avLst/>
          </a:prstGeom>
          <a:noFill/>
        </p:spPr>
        <p:txBody>
          <a:bodyPr wrap="square" rtlCol="0">
            <a:spAutoFit/>
          </a:bodyPr>
          <a:lstStyle/>
          <a:p>
            <a:pPr algn="r"/>
            <a:r>
              <a:rPr lang="en-GB" sz="2800">
                <a:latin typeface="Century Gothic" panose="020B0502020202020204" pitchFamily="34" charset="0"/>
              </a:rPr>
              <a:t>45 N</a:t>
            </a:r>
          </a:p>
        </p:txBody>
      </p:sp>
      <p:sp>
        <p:nvSpPr>
          <p:cNvPr id="10" name="TextBox 9">
            <a:extLst>
              <a:ext uri="{FF2B5EF4-FFF2-40B4-BE49-F238E27FC236}">
                <a16:creationId xmlns:a16="http://schemas.microsoft.com/office/drawing/2014/main" id="{7E382EDE-8E99-9540-9F22-F472DCF0510F}"/>
              </a:ext>
            </a:extLst>
          </p:cNvPr>
          <p:cNvSpPr txBox="1"/>
          <p:nvPr/>
        </p:nvSpPr>
        <p:spPr>
          <a:xfrm>
            <a:off x="3470889" y="1421567"/>
            <a:ext cx="1311493" cy="523220"/>
          </a:xfrm>
          <a:prstGeom prst="rect">
            <a:avLst/>
          </a:prstGeom>
          <a:noFill/>
        </p:spPr>
        <p:txBody>
          <a:bodyPr wrap="square" rtlCol="0">
            <a:spAutoFit/>
          </a:bodyPr>
          <a:lstStyle/>
          <a:p>
            <a:pPr algn="r"/>
            <a:r>
              <a:rPr lang="en-GB" sz="2800">
                <a:latin typeface="Century Gothic" panose="020B0502020202020204" pitchFamily="34" charset="0"/>
              </a:rPr>
              <a:t>30 N</a:t>
            </a:r>
          </a:p>
        </p:txBody>
      </p:sp>
      <p:sp>
        <p:nvSpPr>
          <p:cNvPr id="11" name="TextBox 10">
            <a:extLst>
              <a:ext uri="{FF2B5EF4-FFF2-40B4-BE49-F238E27FC236}">
                <a16:creationId xmlns:a16="http://schemas.microsoft.com/office/drawing/2014/main" id="{009253F9-61A6-C04A-B272-AF50DAC695AC}"/>
              </a:ext>
            </a:extLst>
          </p:cNvPr>
          <p:cNvSpPr txBox="1"/>
          <p:nvPr/>
        </p:nvSpPr>
        <p:spPr>
          <a:xfrm>
            <a:off x="3569130" y="2106420"/>
            <a:ext cx="765697" cy="523220"/>
          </a:xfrm>
          <a:prstGeom prst="rect">
            <a:avLst/>
          </a:prstGeom>
          <a:noFill/>
        </p:spPr>
        <p:txBody>
          <a:bodyPr wrap="square" rtlCol="0">
            <a:spAutoFit/>
          </a:bodyPr>
          <a:lstStyle/>
          <a:p>
            <a:pPr algn="r"/>
            <a:r>
              <a:rPr lang="en-GB" sz="2800">
                <a:latin typeface="Century Gothic" panose="020B0502020202020204" pitchFamily="34" charset="0"/>
              </a:rPr>
              <a:t>30º</a:t>
            </a:r>
            <a:endParaRPr lang="en-GB" sz="2800"/>
          </a:p>
        </p:txBody>
      </p:sp>
      <p:cxnSp>
        <p:nvCxnSpPr>
          <p:cNvPr id="12" name="Straight Arrow Connector 11">
            <a:extLst>
              <a:ext uri="{FF2B5EF4-FFF2-40B4-BE49-F238E27FC236}">
                <a16:creationId xmlns:a16="http://schemas.microsoft.com/office/drawing/2014/main" id="{631F3740-4EE1-8E44-817C-B7D1377718AA}"/>
              </a:ext>
            </a:extLst>
          </p:cNvPr>
          <p:cNvCxnSpPr>
            <a:cxnSpLocks/>
          </p:cNvCxnSpPr>
          <p:nvPr/>
        </p:nvCxnSpPr>
        <p:spPr>
          <a:xfrm>
            <a:off x="5003320" y="3508938"/>
            <a:ext cx="3198559" cy="398629"/>
          </a:xfrm>
          <a:prstGeom prst="straightConnector1">
            <a:avLst/>
          </a:prstGeom>
          <a:ln w="5715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C3D6D6E-14D4-8942-AF07-1B196C3617B0}"/>
              </a:ext>
            </a:extLst>
          </p:cNvPr>
          <p:cNvCxnSpPr>
            <a:cxnSpLocks/>
          </p:cNvCxnSpPr>
          <p:nvPr/>
        </p:nvCxnSpPr>
        <p:spPr>
          <a:xfrm>
            <a:off x="4537893" y="1984075"/>
            <a:ext cx="3646664" cy="1943909"/>
          </a:xfrm>
          <a:prstGeom prst="straightConnector1">
            <a:avLst/>
          </a:prstGeom>
          <a:ln w="57150">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1F8EB445-4BEA-2E49-94BB-E536C91F6F9D}"/>
              </a:ext>
            </a:extLst>
          </p:cNvPr>
          <p:cNvCxnSpPr>
            <a:cxnSpLocks/>
          </p:cNvCxnSpPr>
          <p:nvPr/>
        </p:nvCxnSpPr>
        <p:spPr>
          <a:xfrm>
            <a:off x="1444056" y="1599822"/>
            <a:ext cx="6740501" cy="2326767"/>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087434ED-C21A-B045-87FF-44606829AD7B}"/>
              </a:ext>
            </a:extLst>
          </p:cNvPr>
          <p:cNvSpPr txBox="1"/>
          <p:nvPr/>
        </p:nvSpPr>
        <p:spPr>
          <a:xfrm>
            <a:off x="8115547" y="3787622"/>
            <a:ext cx="1311493" cy="523220"/>
          </a:xfrm>
          <a:prstGeom prst="rect">
            <a:avLst/>
          </a:prstGeom>
          <a:noFill/>
        </p:spPr>
        <p:txBody>
          <a:bodyPr wrap="square" rtlCol="0">
            <a:spAutoFit/>
          </a:bodyPr>
          <a:lstStyle/>
          <a:p>
            <a:pPr algn="r"/>
            <a:r>
              <a:rPr lang="en-GB" sz="2800">
                <a:latin typeface="Century Gothic" panose="020B0502020202020204" pitchFamily="34" charset="0"/>
              </a:rPr>
              <a:t>73.5 N</a:t>
            </a:r>
          </a:p>
        </p:txBody>
      </p:sp>
      <p:cxnSp>
        <p:nvCxnSpPr>
          <p:cNvPr id="16" name="Straight Connector 15">
            <a:extLst>
              <a:ext uri="{FF2B5EF4-FFF2-40B4-BE49-F238E27FC236}">
                <a16:creationId xmlns:a16="http://schemas.microsoft.com/office/drawing/2014/main" id="{0C5FA0BF-189C-024F-9B04-DD83CAD55846}"/>
              </a:ext>
            </a:extLst>
          </p:cNvPr>
          <p:cNvCxnSpPr/>
          <p:nvPr/>
        </p:nvCxnSpPr>
        <p:spPr>
          <a:xfrm>
            <a:off x="1391162" y="748208"/>
            <a:ext cx="0" cy="2873177"/>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8730024-743E-7B4B-AB41-0C49FC8628F8}"/>
              </a:ext>
            </a:extLst>
          </p:cNvPr>
          <p:cNvCxnSpPr>
            <a:cxnSpLocks/>
          </p:cNvCxnSpPr>
          <p:nvPr/>
        </p:nvCxnSpPr>
        <p:spPr>
          <a:xfrm flipH="1" flipV="1">
            <a:off x="423229" y="1556110"/>
            <a:ext cx="2791265" cy="13837"/>
          </a:xfrm>
          <a:prstGeom prst="line">
            <a:avLst/>
          </a:prstGeom>
          <a:ln w="28575">
            <a:solidFill>
              <a:schemeClr val="bg2">
                <a:lumMod val="50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0411B121-87E8-6142-8EA5-6CC2B36A5764}"/>
              </a:ext>
            </a:extLst>
          </p:cNvPr>
          <p:cNvCxnSpPr>
            <a:cxnSpLocks/>
          </p:cNvCxnSpPr>
          <p:nvPr/>
        </p:nvCxnSpPr>
        <p:spPr>
          <a:xfrm flipH="1">
            <a:off x="2959051" y="587621"/>
            <a:ext cx="2064706" cy="1073793"/>
          </a:xfrm>
          <a:prstGeom prst="straightConnector1">
            <a:avLst/>
          </a:prstGeom>
          <a:ln w="952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81AF6D91-6A92-DE43-8DC3-958FA1E9F9AD}"/>
              </a:ext>
            </a:extLst>
          </p:cNvPr>
          <p:cNvSpPr txBox="1"/>
          <p:nvPr/>
        </p:nvSpPr>
        <p:spPr>
          <a:xfrm>
            <a:off x="4821430" y="353225"/>
            <a:ext cx="765697" cy="400110"/>
          </a:xfrm>
          <a:prstGeom prst="rect">
            <a:avLst/>
          </a:prstGeom>
          <a:noFill/>
        </p:spPr>
        <p:txBody>
          <a:bodyPr wrap="square" rtlCol="0">
            <a:spAutoFit/>
          </a:bodyPr>
          <a:lstStyle/>
          <a:p>
            <a:pPr algn="r"/>
            <a:r>
              <a:rPr lang="en-GB" sz="2000">
                <a:latin typeface="Century Gothic" panose="020B0502020202020204" pitchFamily="34" charset="0"/>
              </a:rPr>
              <a:t>10º</a:t>
            </a:r>
            <a:endParaRPr lang="en-GB" sz="2000"/>
          </a:p>
        </p:txBody>
      </p:sp>
      <p:sp>
        <p:nvSpPr>
          <p:cNvPr id="20" name="TextBox 19">
            <a:extLst>
              <a:ext uri="{FF2B5EF4-FFF2-40B4-BE49-F238E27FC236}">
                <a16:creationId xmlns:a16="http://schemas.microsoft.com/office/drawing/2014/main" id="{AC88D836-22FF-1B45-8F33-9BDB183334C4}"/>
              </a:ext>
            </a:extLst>
          </p:cNvPr>
          <p:cNvSpPr txBox="1"/>
          <p:nvPr/>
        </p:nvSpPr>
        <p:spPr>
          <a:xfrm>
            <a:off x="6644428" y="4327916"/>
            <a:ext cx="4515572" cy="523220"/>
          </a:xfrm>
          <a:prstGeom prst="rect">
            <a:avLst/>
          </a:prstGeom>
          <a:noFill/>
        </p:spPr>
        <p:txBody>
          <a:bodyPr wrap="square" rtlCol="0">
            <a:spAutoFit/>
          </a:bodyPr>
          <a:lstStyle/>
          <a:p>
            <a:pPr algn="r"/>
            <a:r>
              <a:rPr lang="en-GB" sz="2800">
                <a:latin typeface="Century Gothic" panose="020B0502020202020204" pitchFamily="34" charset="0"/>
              </a:rPr>
              <a:t>at 28º below horizontal</a:t>
            </a:r>
          </a:p>
        </p:txBody>
      </p:sp>
    </p:spTree>
    <p:extLst>
      <p:ext uri="{BB962C8B-B14F-4D97-AF65-F5344CB8AC3E}">
        <p14:creationId xmlns:p14="http://schemas.microsoft.com/office/powerpoint/2010/main" val="33586812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5" grpId="0"/>
      <p:bldP spid="19" grpId="0"/>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ebtools - 1cm graph paper printable">
            <a:extLst>
              <a:ext uri="{FF2B5EF4-FFF2-40B4-BE49-F238E27FC236}">
                <a16:creationId xmlns:a16="http://schemas.microsoft.com/office/drawing/2014/main" id="{5C932817-F767-048B-6B54-382FEB34BD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9384" t="66073" r="13564" b="10073"/>
          <a:stretch/>
        </p:blipFill>
        <p:spPr bwMode="auto">
          <a:xfrm>
            <a:off x="6413970" y="1614410"/>
            <a:ext cx="3892044" cy="485276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CD76C50-2D03-4DCD-AA25-57AE3C4133A9}"/>
              </a:ext>
            </a:extLst>
          </p:cNvPr>
          <p:cNvSpPr>
            <a:spLocks noGrp="1"/>
          </p:cNvSpPr>
          <p:nvPr>
            <p:ph type="title" idx="4294967295"/>
          </p:nvPr>
        </p:nvSpPr>
        <p:spPr>
          <a:xfrm>
            <a:off x="261257" y="0"/>
            <a:ext cx="10620375" cy="720725"/>
          </a:xfrm>
        </p:spPr>
        <p:txBody>
          <a:bodyPr>
            <a:normAutofit/>
          </a:bodyPr>
          <a:lstStyle/>
          <a:p>
            <a:r>
              <a:rPr lang="en-GB" sz="2600" b="1" dirty="0">
                <a:latin typeface="Century Gothic" panose="020B0502020202020204" pitchFamily="34" charset="0"/>
              </a:rPr>
              <a:t>Worked example</a:t>
            </a:r>
          </a:p>
        </p:txBody>
      </p:sp>
      <p:sp>
        <p:nvSpPr>
          <p:cNvPr id="3" name="TextBox 2">
            <a:extLst>
              <a:ext uri="{FF2B5EF4-FFF2-40B4-BE49-F238E27FC236}">
                <a16:creationId xmlns:a16="http://schemas.microsoft.com/office/drawing/2014/main" id="{9AFEC162-7CB1-22AC-95C4-F0132FEE9F8A}"/>
              </a:ext>
            </a:extLst>
          </p:cNvPr>
          <p:cNvSpPr txBox="1"/>
          <p:nvPr/>
        </p:nvSpPr>
        <p:spPr>
          <a:xfrm>
            <a:off x="492846" y="904317"/>
            <a:ext cx="7694243" cy="461665"/>
          </a:xfrm>
          <a:prstGeom prst="rect">
            <a:avLst/>
          </a:prstGeom>
          <a:noFill/>
        </p:spPr>
        <p:txBody>
          <a:bodyPr wrap="square" rtlCol="0">
            <a:spAutoFit/>
          </a:bodyPr>
          <a:lstStyle/>
          <a:p>
            <a:r>
              <a:rPr lang="en-GB" sz="2400" dirty="0">
                <a:latin typeface="Century Gothic" panose="020B0502020202020204" pitchFamily="34" charset="0"/>
              </a:rPr>
              <a:t>Find the resultant vector from this diagram.</a:t>
            </a:r>
          </a:p>
        </p:txBody>
      </p:sp>
      <p:sp>
        <p:nvSpPr>
          <p:cNvPr id="12" name="TextBox 11">
            <a:extLst>
              <a:ext uri="{FF2B5EF4-FFF2-40B4-BE49-F238E27FC236}">
                <a16:creationId xmlns:a16="http://schemas.microsoft.com/office/drawing/2014/main" id="{A24D0CC8-D235-E6FC-5403-73B5EC581D3F}"/>
              </a:ext>
            </a:extLst>
          </p:cNvPr>
          <p:cNvSpPr txBox="1"/>
          <p:nvPr/>
        </p:nvSpPr>
        <p:spPr>
          <a:xfrm>
            <a:off x="473095" y="2249592"/>
            <a:ext cx="4514377" cy="523220"/>
          </a:xfrm>
          <a:prstGeom prst="rect">
            <a:avLst/>
          </a:prstGeom>
          <a:noFill/>
        </p:spPr>
        <p:txBody>
          <a:bodyPr wrap="none" rtlCol="0">
            <a:spAutoFit/>
          </a:bodyPr>
          <a:lstStyle/>
          <a:p>
            <a:r>
              <a:rPr lang="en-GB" sz="2800" dirty="0">
                <a:solidFill>
                  <a:schemeClr val="accent1"/>
                </a:solidFill>
                <a:latin typeface="Century Gothic" panose="020B0502020202020204" pitchFamily="34" charset="0"/>
              </a:rPr>
              <a:t>Suitable scale: 1cm = 5N</a:t>
            </a:r>
          </a:p>
        </p:txBody>
      </p:sp>
      <p:sp>
        <p:nvSpPr>
          <p:cNvPr id="14" name="TextBox 13">
            <a:extLst>
              <a:ext uri="{FF2B5EF4-FFF2-40B4-BE49-F238E27FC236}">
                <a16:creationId xmlns:a16="http://schemas.microsoft.com/office/drawing/2014/main" id="{529BB03F-1F17-F2A8-C050-847AFCEF8CC4}"/>
              </a:ext>
            </a:extLst>
          </p:cNvPr>
          <p:cNvSpPr txBox="1"/>
          <p:nvPr/>
        </p:nvSpPr>
        <p:spPr>
          <a:xfrm>
            <a:off x="506757" y="2799330"/>
            <a:ext cx="4213013" cy="523220"/>
          </a:xfrm>
          <a:prstGeom prst="rect">
            <a:avLst/>
          </a:prstGeom>
          <a:noFill/>
        </p:spPr>
        <p:txBody>
          <a:bodyPr wrap="none" rtlCol="0">
            <a:spAutoFit/>
          </a:bodyPr>
          <a:lstStyle/>
          <a:p>
            <a:r>
              <a:rPr lang="en-GB" sz="2800" dirty="0">
                <a:solidFill>
                  <a:srgbClr val="FF0000"/>
                </a:solidFill>
                <a:latin typeface="Century Gothic" panose="020B0502020202020204" pitchFamily="34" charset="0"/>
              </a:rPr>
              <a:t>19.2 cm </a:t>
            </a:r>
            <a:r>
              <a:rPr lang="en-GB" sz="2800" dirty="0">
                <a:solidFill>
                  <a:schemeClr val="accent1"/>
                </a:solidFill>
                <a:latin typeface="Century Gothic" panose="020B0502020202020204" pitchFamily="34" charset="0"/>
              </a:rPr>
              <a:t>= 5 x19.2 = 96N</a:t>
            </a:r>
          </a:p>
        </p:txBody>
      </p:sp>
      <p:sp>
        <p:nvSpPr>
          <p:cNvPr id="20" name="TextBox 19">
            <a:extLst>
              <a:ext uri="{FF2B5EF4-FFF2-40B4-BE49-F238E27FC236}">
                <a16:creationId xmlns:a16="http://schemas.microsoft.com/office/drawing/2014/main" id="{EAF0F34F-1A82-8638-DDD0-A69468632D92}"/>
              </a:ext>
            </a:extLst>
          </p:cNvPr>
          <p:cNvSpPr txBox="1"/>
          <p:nvPr/>
        </p:nvSpPr>
        <p:spPr>
          <a:xfrm>
            <a:off x="519902" y="3403786"/>
            <a:ext cx="5607625" cy="523220"/>
          </a:xfrm>
          <a:prstGeom prst="rect">
            <a:avLst/>
          </a:prstGeom>
          <a:noFill/>
        </p:spPr>
        <p:txBody>
          <a:bodyPr wrap="none" rtlCol="0">
            <a:spAutoFit/>
          </a:bodyPr>
          <a:lstStyle/>
          <a:p>
            <a:r>
              <a:rPr lang="en-GB" sz="2800" dirty="0">
                <a:solidFill>
                  <a:srgbClr val="00B050"/>
                </a:solidFill>
                <a:latin typeface="Century Gothic" panose="020B0502020202020204" pitchFamily="34" charset="0"/>
              </a:rPr>
              <a:t>Angle from the first vector = 31</a:t>
            </a:r>
            <a:r>
              <a:rPr lang="en-GB" sz="2800" dirty="0">
                <a:solidFill>
                  <a:srgbClr val="00B050"/>
                </a:solidFill>
                <a:latin typeface="Calibri" panose="020F0502020204030204" pitchFamily="34" charset="0"/>
                <a:cs typeface="Calibri" panose="020F0502020204030204" pitchFamily="34" charset="0"/>
              </a:rPr>
              <a:t>◦</a:t>
            </a:r>
            <a:endParaRPr lang="en-GB" sz="2800" dirty="0">
              <a:solidFill>
                <a:srgbClr val="00B050"/>
              </a:solidFill>
              <a:latin typeface="Century Gothic" panose="020B0502020202020204" pitchFamily="34" charset="0"/>
            </a:endParaRPr>
          </a:p>
        </p:txBody>
      </p:sp>
      <p:cxnSp>
        <p:nvCxnSpPr>
          <p:cNvPr id="8" name="Straight Arrow Connector 7">
            <a:extLst>
              <a:ext uri="{FF2B5EF4-FFF2-40B4-BE49-F238E27FC236}">
                <a16:creationId xmlns:a16="http://schemas.microsoft.com/office/drawing/2014/main" id="{1CC80598-2F31-AA42-3FB4-8C8A0DC4FA42}"/>
              </a:ext>
            </a:extLst>
          </p:cNvPr>
          <p:cNvCxnSpPr>
            <a:cxnSpLocks/>
          </p:cNvCxnSpPr>
          <p:nvPr/>
        </p:nvCxnSpPr>
        <p:spPr>
          <a:xfrm>
            <a:off x="7784772" y="5112780"/>
            <a:ext cx="2473213" cy="125884"/>
          </a:xfrm>
          <a:prstGeom prst="straightConnector1">
            <a:avLst/>
          </a:prstGeom>
          <a:ln w="57150">
            <a:solidFill>
              <a:srgbClr val="0070C0"/>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0AEBF42B-B85A-1988-6DA2-56E6A45AC526}"/>
              </a:ext>
            </a:extLst>
          </p:cNvPr>
          <p:cNvCxnSpPr>
            <a:cxnSpLocks/>
          </p:cNvCxnSpPr>
          <p:nvPr/>
        </p:nvCxnSpPr>
        <p:spPr>
          <a:xfrm>
            <a:off x="9303248" y="3041837"/>
            <a:ext cx="854955" cy="2184583"/>
          </a:xfrm>
          <a:prstGeom prst="straightConnector1">
            <a:avLst/>
          </a:prstGeom>
          <a:ln w="57150">
            <a:solidFill>
              <a:srgbClr val="0070C0"/>
            </a:solidFill>
            <a:prstDash val="dash"/>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77789E98-A602-B9B8-1077-2D69EEF3DC79}"/>
              </a:ext>
            </a:extLst>
          </p:cNvPr>
          <p:cNvCxnSpPr>
            <a:cxnSpLocks/>
          </p:cNvCxnSpPr>
          <p:nvPr/>
        </p:nvCxnSpPr>
        <p:spPr>
          <a:xfrm>
            <a:off x="6886393" y="2944068"/>
            <a:ext cx="3345845" cy="2282352"/>
          </a:xfrm>
          <a:prstGeom prst="straightConnector1">
            <a:avLst/>
          </a:prstGeom>
          <a:ln w="57150">
            <a:solidFill>
              <a:srgbClr val="0070C0"/>
            </a:solidFill>
            <a:prstDash val="dash"/>
            <a:tailEnd type="triangle"/>
          </a:ln>
        </p:spPr>
        <p:style>
          <a:lnRef idx="1">
            <a:schemeClr val="dk1"/>
          </a:lnRef>
          <a:fillRef idx="0">
            <a:schemeClr val="dk1"/>
          </a:fillRef>
          <a:effectRef idx="0">
            <a:schemeClr val="dk1"/>
          </a:effectRef>
          <a:fontRef idx="minor">
            <a:schemeClr val="tx1"/>
          </a:fontRef>
        </p:style>
      </p:cxnSp>
      <p:cxnSp>
        <p:nvCxnSpPr>
          <p:cNvPr id="9" name="Straight Arrow Connector 8">
            <a:extLst>
              <a:ext uri="{FF2B5EF4-FFF2-40B4-BE49-F238E27FC236}">
                <a16:creationId xmlns:a16="http://schemas.microsoft.com/office/drawing/2014/main" id="{DB44E944-5A52-B3C7-8E48-0DDE8D3F4743}"/>
              </a:ext>
            </a:extLst>
          </p:cNvPr>
          <p:cNvCxnSpPr>
            <a:cxnSpLocks/>
          </p:cNvCxnSpPr>
          <p:nvPr/>
        </p:nvCxnSpPr>
        <p:spPr>
          <a:xfrm>
            <a:off x="6849524" y="2940234"/>
            <a:ext cx="2496383" cy="133456"/>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41FFC244-03CE-AC4B-555B-BB287F24AFE8}"/>
              </a:ext>
            </a:extLst>
          </p:cNvPr>
          <p:cNvCxnSpPr>
            <a:cxnSpLocks/>
          </p:cNvCxnSpPr>
          <p:nvPr/>
        </p:nvCxnSpPr>
        <p:spPr>
          <a:xfrm>
            <a:off x="6849523" y="2929986"/>
            <a:ext cx="892624" cy="2256093"/>
          </a:xfrm>
          <a:prstGeom prst="straightConnector1">
            <a:avLst/>
          </a:prstGeom>
          <a:ln w="5715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20B1297-3F2F-0BC3-0A72-7B75549C8B60}"/>
              </a:ext>
            </a:extLst>
          </p:cNvPr>
          <p:cNvSpPr txBox="1"/>
          <p:nvPr/>
        </p:nvSpPr>
        <p:spPr>
          <a:xfrm>
            <a:off x="6413970" y="5086390"/>
            <a:ext cx="1311493" cy="523220"/>
          </a:xfrm>
          <a:prstGeom prst="rect">
            <a:avLst/>
          </a:prstGeom>
          <a:noFill/>
          <a:ln>
            <a:solidFill>
              <a:srgbClr val="00B0F0"/>
            </a:solidFill>
          </a:ln>
        </p:spPr>
        <p:txBody>
          <a:bodyPr wrap="square" rtlCol="0">
            <a:spAutoFit/>
          </a:bodyPr>
          <a:lstStyle/>
          <a:p>
            <a:pPr algn="r"/>
            <a:r>
              <a:rPr lang="en-GB" sz="2800" dirty="0">
                <a:solidFill>
                  <a:srgbClr val="FF0000"/>
                </a:solidFill>
                <a:latin typeface="Century Gothic" panose="020B0502020202020204" pitchFamily="34" charset="0"/>
              </a:rPr>
              <a:t>59 N</a:t>
            </a:r>
          </a:p>
        </p:txBody>
      </p:sp>
      <p:sp>
        <p:nvSpPr>
          <p:cNvPr id="15" name="TextBox 14">
            <a:extLst>
              <a:ext uri="{FF2B5EF4-FFF2-40B4-BE49-F238E27FC236}">
                <a16:creationId xmlns:a16="http://schemas.microsoft.com/office/drawing/2014/main" id="{5FE09808-96B6-7DB0-8CD7-2C7936D6CF34}"/>
              </a:ext>
            </a:extLst>
          </p:cNvPr>
          <p:cNvSpPr txBox="1"/>
          <p:nvPr/>
        </p:nvSpPr>
        <p:spPr>
          <a:xfrm>
            <a:off x="8117358" y="2442601"/>
            <a:ext cx="1311493" cy="523220"/>
          </a:xfrm>
          <a:prstGeom prst="rect">
            <a:avLst/>
          </a:prstGeom>
          <a:noFill/>
          <a:ln>
            <a:solidFill>
              <a:srgbClr val="00B0F0"/>
            </a:solidFill>
          </a:ln>
        </p:spPr>
        <p:txBody>
          <a:bodyPr wrap="square" rtlCol="0">
            <a:spAutoFit/>
          </a:bodyPr>
          <a:lstStyle/>
          <a:p>
            <a:pPr algn="r"/>
            <a:r>
              <a:rPr lang="en-GB" sz="2800" dirty="0">
                <a:solidFill>
                  <a:srgbClr val="FF0000"/>
                </a:solidFill>
                <a:latin typeface="Century Gothic" panose="020B0502020202020204" pitchFamily="34" charset="0"/>
              </a:rPr>
              <a:t>65 N</a:t>
            </a:r>
          </a:p>
        </p:txBody>
      </p:sp>
      <p:sp>
        <p:nvSpPr>
          <p:cNvPr id="16" name="Arc 15">
            <a:extLst>
              <a:ext uri="{FF2B5EF4-FFF2-40B4-BE49-F238E27FC236}">
                <a16:creationId xmlns:a16="http://schemas.microsoft.com/office/drawing/2014/main" id="{72CB2C3A-FC1F-0487-8D6A-2230C44063BE}"/>
              </a:ext>
            </a:extLst>
          </p:cNvPr>
          <p:cNvSpPr/>
          <p:nvPr/>
        </p:nvSpPr>
        <p:spPr>
          <a:xfrm rot="5871194">
            <a:off x="6472045" y="2420307"/>
            <a:ext cx="1416425" cy="939050"/>
          </a:xfrm>
          <a:prstGeom prst="arc">
            <a:avLst/>
          </a:prstGeom>
          <a:ln w="1905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TextBox 16">
            <a:extLst>
              <a:ext uri="{FF2B5EF4-FFF2-40B4-BE49-F238E27FC236}">
                <a16:creationId xmlns:a16="http://schemas.microsoft.com/office/drawing/2014/main" id="{FF08F7FF-5481-444F-5682-31A01D5F03B1}"/>
              </a:ext>
            </a:extLst>
          </p:cNvPr>
          <p:cNvSpPr txBox="1"/>
          <p:nvPr/>
        </p:nvSpPr>
        <p:spPr>
          <a:xfrm>
            <a:off x="7472508" y="3191627"/>
            <a:ext cx="765697" cy="523220"/>
          </a:xfrm>
          <a:prstGeom prst="rect">
            <a:avLst/>
          </a:prstGeom>
          <a:noFill/>
          <a:ln>
            <a:solidFill>
              <a:srgbClr val="00B0F0"/>
            </a:solidFill>
          </a:ln>
        </p:spPr>
        <p:txBody>
          <a:bodyPr wrap="square" rtlCol="0">
            <a:spAutoFit/>
          </a:bodyPr>
          <a:lstStyle/>
          <a:p>
            <a:pPr algn="r"/>
            <a:r>
              <a:rPr lang="en-GB" sz="2800" dirty="0">
                <a:solidFill>
                  <a:srgbClr val="FF0000"/>
                </a:solidFill>
                <a:latin typeface="Century Gothic" panose="020B0502020202020204" pitchFamily="34" charset="0"/>
              </a:rPr>
              <a:t>80º</a:t>
            </a:r>
            <a:endParaRPr lang="en-GB" sz="2800" dirty="0">
              <a:solidFill>
                <a:srgbClr val="FF0000"/>
              </a:solidFill>
            </a:endParaRPr>
          </a:p>
        </p:txBody>
      </p:sp>
      <p:sp>
        <p:nvSpPr>
          <p:cNvPr id="29" name="TextBox 28">
            <a:extLst>
              <a:ext uri="{FF2B5EF4-FFF2-40B4-BE49-F238E27FC236}">
                <a16:creationId xmlns:a16="http://schemas.microsoft.com/office/drawing/2014/main" id="{54B3868B-F2D5-6F35-8E56-3AE587DD0DBE}"/>
              </a:ext>
            </a:extLst>
          </p:cNvPr>
          <p:cNvSpPr txBox="1"/>
          <p:nvPr/>
        </p:nvSpPr>
        <p:spPr>
          <a:xfrm>
            <a:off x="8359992" y="3750787"/>
            <a:ext cx="6131858" cy="584775"/>
          </a:xfrm>
          <a:prstGeom prst="rect">
            <a:avLst/>
          </a:prstGeom>
          <a:noFill/>
        </p:spPr>
        <p:txBody>
          <a:bodyPr wrap="square">
            <a:spAutoFit/>
          </a:bodyPr>
          <a:lstStyle/>
          <a:p>
            <a:r>
              <a:rPr lang="en-GB" sz="3200" dirty="0">
                <a:solidFill>
                  <a:srgbClr val="FF0000"/>
                </a:solidFill>
                <a:latin typeface="Century Gothic" panose="020B0502020202020204" pitchFamily="34" charset="0"/>
              </a:rPr>
              <a:t>19.2 cm </a:t>
            </a:r>
            <a:endParaRPr lang="en-GB" sz="3200" dirty="0"/>
          </a:p>
        </p:txBody>
      </p:sp>
    </p:spTree>
    <p:extLst>
      <p:ext uri="{BB962C8B-B14F-4D97-AF65-F5344CB8AC3E}">
        <p14:creationId xmlns:p14="http://schemas.microsoft.com/office/powerpoint/2010/main" val="2078054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20" grpId="0"/>
      <p:bldP spid="15" grpId="0" animBg="1"/>
      <p:bldP spid="29" grpId="0"/>
    </p:bldLst>
  </p:timing>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LengthInSeconds xmlns="9dd66dd2-dc2f-4e10-8286-f1da66314693" xsi:nil="true"/>
    <SharedWithUsers xmlns="e7f29ac3-c74a-46a7-9e80-ec6458dc319f">
      <UserInfo>
        <DisplayName/>
        <AccountId xsi:nil="true"/>
        <AccountType/>
      </UserInfo>
    </SharedWithUsers>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FFC47F8-3079-4E93-89C7-77DC8FF1B7A1}">
  <ds:schemaRefs>
    <ds:schemaRef ds:uri="http://schemas.microsoft.com/sharepoint/v3/contenttype/forms"/>
  </ds:schemaRefs>
</ds:datastoreItem>
</file>

<file path=customXml/itemProps2.xml><?xml version="1.0" encoding="utf-8"?>
<ds:datastoreItem xmlns:ds="http://schemas.openxmlformats.org/officeDocument/2006/customXml" ds:itemID="{ED2D3CD0-3C95-4FB3-93C2-63798D05FED7}">
  <ds:schemaRefs>
    <ds:schemaRef ds:uri="http://schemas.microsoft.com/office/infopath/2007/PartnerControls"/>
    <ds:schemaRef ds:uri="http://www.w3.org/XML/1998/namespace"/>
    <ds:schemaRef ds:uri="http://schemas.microsoft.com/office/2006/metadata/properties"/>
    <ds:schemaRef ds:uri="http://purl.org/dc/terms/"/>
    <ds:schemaRef ds:uri="http://schemas.microsoft.com/office/2006/documentManagement/types"/>
    <ds:schemaRef ds:uri="http://purl.org/dc/elements/1.1/"/>
    <ds:schemaRef ds:uri="http://purl.org/dc/dcmitype/"/>
    <ds:schemaRef ds:uri="http://schemas.openxmlformats.org/package/2006/metadata/core-properties"/>
    <ds:schemaRef ds:uri="e7f29ac3-c74a-46a7-9e80-ec6458dc319f"/>
    <ds:schemaRef ds:uri="9dd66dd2-dc2f-4e10-8286-f1da66314693"/>
    <ds:schemaRef ds:uri="9c6500c0-19b7-4dc1-a957-fb6bf8f5f217"/>
    <ds:schemaRef ds:uri="bc34c7f9-2a63-480c-a23f-5ee123a98b8e"/>
  </ds:schemaRefs>
</ds:datastoreItem>
</file>

<file path=customXml/itemProps3.xml><?xml version="1.0" encoding="utf-8"?>
<ds:datastoreItem xmlns:ds="http://schemas.openxmlformats.org/officeDocument/2006/customXml" ds:itemID="{52607125-8334-4045-88A4-3C80CCE05582}"/>
</file>

<file path=docProps/app.xml><?xml version="1.0" encoding="utf-8"?>
<Properties xmlns="http://schemas.openxmlformats.org/officeDocument/2006/extended-properties" xmlns:vt="http://schemas.openxmlformats.org/officeDocument/2006/docPropsVTypes">
  <Template/>
  <TotalTime>800</TotalTime>
  <Words>4835</Words>
  <Application>Microsoft Macintosh PowerPoint</Application>
  <PresentationFormat>Widescreen</PresentationFormat>
  <Paragraphs>483</Paragraphs>
  <Slides>22</Slides>
  <Notes>21</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Wingdings</vt:lpstr>
      <vt:lpstr>Arial</vt:lpstr>
      <vt:lpstr>Century Gothic</vt:lpstr>
      <vt:lpstr>Calibri</vt:lpstr>
      <vt:lpstr>Georgia</vt:lpstr>
      <vt:lpstr>B2.2.11 Feedback lesson</vt:lpstr>
      <vt:lpstr>Making this resource work for you</vt:lpstr>
      <vt:lpstr>Resolving Vectors</vt:lpstr>
      <vt:lpstr>P3.1.4</vt:lpstr>
      <vt:lpstr>PowerPoint Presentation</vt:lpstr>
      <vt:lpstr>This is the fix-it portion of the lesson</vt:lpstr>
      <vt:lpstr>PowerPoint Presentation</vt:lpstr>
      <vt:lpstr>Resultant Vectors</vt:lpstr>
      <vt:lpstr>Challenging Resultants</vt:lpstr>
      <vt:lpstr>Worked example</vt:lpstr>
      <vt:lpstr>Vector Diagrams</vt:lpstr>
      <vt:lpstr>What single vectors could have produced this resultant?</vt:lpstr>
      <vt:lpstr>Resolving Vectors</vt:lpstr>
      <vt:lpstr>Resolving Vectors</vt:lpstr>
      <vt:lpstr>I: Worked example</vt:lpstr>
      <vt:lpstr>We: Worked example</vt:lpstr>
      <vt:lpstr>You: Worked example</vt:lpstr>
      <vt:lpstr>Determine the missing words needed to complete each sentence:</vt:lpstr>
      <vt:lpstr>Drill</vt:lpstr>
      <vt:lpstr>Drill answers</vt:lpstr>
      <vt:lpstr>Resolving Vectors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10</cp:revision>
  <dcterms:created xsi:type="dcterms:W3CDTF">2019-03-21T11:24:14Z</dcterms:created>
  <dcterms:modified xsi:type="dcterms:W3CDTF">2024-05-01T15:38:35Z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r8>74354800</vt:r8>
  </property>
  <property fmtid="{D5CDD505-2E9C-101B-9397-08002B2CF9AE}" pid="4" name="xd_Signature">
    <vt:bool>false</vt:bool>
  </property>
  <property fmtid="{D5CDD505-2E9C-101B-9397-08002B2CF9AE}" pid="5" name="xd_ProgID">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ies>
</file>